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25-34</c:v>
                </c:pt>
                <c:pt idx="1">
                  <c:v>18-24</c:v>
                </c:pt>
                <c:pt idx="2">
                  <c:v>45-54</c:v>
                </c:pt>
                <c:pt idx="3">
                  <c:v>65+</c:v>
                </c:pt>
                <c:pt idx="4">
                  <c:v>35-44</c:v>
                </c:pt>
                <c:pt idx="5">
                  <c:v>13-17</c:v>
                </c:pt>
                <c:pt idx="6">
                  <c:v>55-64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2133</c:v>
                </c:pt>
                <c:pt idx="1">
                  <c:v>179</c:v>
                </c:pt>
                <c:pt idx="2">
                  <c:v>439</c:v>
                </c:pt>
                <c:pt idx="3">
                  <c:v>54</c:v>
                </c:pt>
                <c:pt idx="4">
                  <c:v>1231</c:v>
                </c:pt>
                <c:pt idx="5">
                  <c:v>6</c:v>
                </c:pt>
                <c:pt idx="6">
                  <c:v>173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FB-42B5-A601-478789BAB2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9/29/2020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5EE3D-E8A0-453C-BB95-9228E1CA8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8E4DE2-AF5E-4465-8A9D-F4D08C2602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3565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D623E-C457-4648-9310-2F395EDC18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09/01/2020 - 09/16/2020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994D68-3594-4D38-92AD-A67DB41D5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03731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Age Distribution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Age Distribution | All Pages</dc:title>
  <dc:creator>Frederik Peiniger</dc:creator>
  <cp:lastModifiedBy>Frederik Peiniger</cp:lastModifiedBy>
  <cp:revision>1</cp:revision>
  <dcterms:created xsi:type="dcterms:W3CDTF">2020-09-29T09:20:10Z</dcterms:created>
  <dcterms:modified xsi:type="dcterms:W3CDTF">2020-09-29T09:20:23Z</dcterms:modified>
</cp:coreProperties>
</file>