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01D1-4246-BEC2-8A603C5B24C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01D1-4246-BEC2-8A603C5B24C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01D1-4246-BEC2-8A603C5B2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120024"/>
        <c:axId val="260454360"/>
      </c:barChart>
      <c:catAx>
        <c:axId val="3071200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454360"/>
        <c:crosses val="autoZero"/>
        <c:auto val="1"/>
        <c:lblAlgn val="ctr"/>
        <c:lblOffset val="100"/>
        <c:noMultiLvlLbl val="0"/>
      </c:catAx>
      <c:valAx>
        <c:axId val="26045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2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89847-D31B-4F3D-B972-7E08FD55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F6ACF9-76CB-476C-9D73-3A263C2E88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2356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9E0C0-851E-4C68-85F3-33F8CBCDF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BB7AF-5340-43C9-BEA0-6EEDEC076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7867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Gender Breakdown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Gender Breakdown | All Pages</dc:title>
  <dc:creator>Frederik Peiniger</dc:creator>
  <cp:lastModifiedBy>Frederik Peiniger</cp:lastModifiedBy>
  <cp:revision>1</cp:revision>
  <dcterms:created xsi:type="dcterms:W3CDTF">2020-09-29T09:15:22Z</dcterms:created>
  <dcterms:modified xsi:type="dcterms:W3CDTF">2020-09-29T09:15:35Z</dcterms:modified>
</cp:coreProperties>
</file>