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5E6-4CA7-A070-95A3BEBC2B2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5E6-4CA7-A070-95A3BEBC2B2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65E6-4CA7-A070-95A3BEBC2B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771120"/>
        <c:axId val="296771448"/>
      </c:barChart>
      <c:catAx>
        <c:axId val="29677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71448"/>
        <c:crosses val="autoZero"/>
        <c:auto val="1"/>
        <c:lblAlgn val="ctr"/>
        <c:lblOffset val="100"/>
        <c:noMultiLvlLbl val="0"/>
      </c:catAx>
      <c:valAx>
        <c:axId val="29677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7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8A9E-076D-499A-8FF5-45FC522D8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E6BF17-1D76-427E-9E02-86D1E45601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1242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3F1ED-77A0-4FE1-BCB3-320FEE8C6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C70C7-4D75-4063-B536-BC1EDF6C4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7487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Gender Breakdown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Gender Breakdown | All Pages</dc:title>
  <dc:creator>Frederik Peiniger</dc:creator>
  <cp:lastModifiedBy>Frederik Peiniger</cp:lastModifiedBy>
  <cp:revision>1</cp:revision>
  <dcterms:created xsi:type="dcterms:W3CDTF">2020-09-29T09:14:39Z</dcterms:created>
  <dcterms:modified xsi:type="dcterms:W3CDTF">2020-09-29T09:14:52Z</dcterms:modified>
</cp:coreProperties>
</file>