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alsalambank_bh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51634</c:v>
                </c:pt>
                <c:pt idx="1">
                  <c:v>61572</c:v>
                </c:pt>
                <c:pt idx="2">
                  <c:v>46463</c:v>
                </c:pt>
                <c:pt idx="3">
                  <c:v>42838</c:v>
                </c:pt>
                <c:pt idx="4">
                  <c:v>48380</c:v>
                </c:pt>
                <c:pt idx="5">
                  <c:v>51063</c:v>
                </c:pt>
                <c:pt idx="6">
                  <c:v>53576</c:v>
                </c:pt>
                <c:pt idx="7">
                  <c:v>52647</c:v>
                </c:pt>
                <c:pt idx="8">
                  <c:v>62202</c:v>
                </c:pt>
                <c:pt idx="9">
                  <c:v>68532</c:v>
                </c:pt>
                <c:pt idx="10">
                  <c:v>63348</c:v>
                </c:pt>
                <c:pt idx="11">
                  <c:v>48701</c:v>
                </c:pt>
                <c:pt idx="12">
                  <c:v>62677</c:v>
                </c:pt>
                <c:pt idx="13">
                  <c:v>212034</c:v>
                </c:pt>
                <c:pt idx="14">
                  <c:v>260744</c:v>
                </c:pt>
                <c:pt idx="15">
                  <c:v>300839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C9-45D3-AA8E-B7E652E5C9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7841704"/>
        <c:axId val="257840064"/>
      </c:lineChart>
      <c:dateAx>
        <c:axId val="257841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840064"/>
        <c:crosses val="autoZero"/>
        <c:auto val="1"/>
        <c:lblOffset val="100"/>
        <c:baseTimeUnit val="days"/>
      </c:dateAx>
      <c:valAx>
        <c:axId val="25784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841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B2382-F0FE-42E8-9637-5454DBD7E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4886C9-9FC4-46DC-A3A7-CD2391CB50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73960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F73EA-BE08-4801-8702-BE90B41CC9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FA6B2-5A1D-4684-91DE-61167B734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52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All Pages</dc:title>
  <dc:creator>Frederik Peiniger</dc:creator>
  <cp:lastModifiedBy>Frederik Peiniger</cp:lastModifiedBy>
  <cp:revision>1</cp:revision>
  <dcterms:created xsi:type="dcterms:W3CDTF">2020-09-29T09:12:02Z</dcterms:created>
  <dcterms:modified xsi:type="dcterms:W3CDTF">2020-09-29T09:12:17Z</dcterms:modified>
</cp:coreProperties>
</file>