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AD09-CAEA-489A-8A2E-EA5A819A2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070C6-8A32-4679-A737-CDBF85977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0783941"/>
              </p:ext>
            </p:extLst>
          </p:nvPr>
        </p:nvGraphicFramePr>
        <p:xfrm>
          <a:off x="457200" y="1731963"/>
          <a:ext cx="7571232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258235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9919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68178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0956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8879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8611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799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2805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47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9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https://www.instagram.com/p/CFFFUHRnWc4/media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5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https://www.instagram.com/p/CFHz-Q9HTKS/media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60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https://www.instagram.com/p/CE06InCHnYb/media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71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https://www.instagram.com/p/CFKOuObHBfE/media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59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https://www.instagram.com/p/CE9EFM2DZrV/media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3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https://www.instagram.com/p/CEq9JN_D5QT/media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81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https://www.instagram.com/p/CEmIpvrH1dC/media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01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https://www.instagram.com/p/CE3z5qon21h/media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43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BAEA0-2861-4C74-99D9-1EE50FEEF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</p:spTree>
    <p:extLst>
      <p:ext uri="{BB962C8B-B14F-4D97-AF65-F5344CB8AC3E}">
        <p14:creationId xmlns:p14="http://schemas.microsoft.com/office/powerpoint/2010/main" val="3579252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218</Words>
  <Application>Microsoft Office PowerPoint</Application>
  <PresentationFormat>On-screen Show (4:3)</PresentationFormat>
  <Paragraphs>83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</dc:title>
  <dc:creator>Frederik Peiniger</dc:creator>
  <cp:lastModifiedBy>Frederik Peiniger</cp:lastModifiedBy>
  <cp:revision>1</cp:revision>
  <dcterms:created xsi:type="dcterms:W3CDTF">2020-09-29T09:01:57Z</dcterms:created>
  <dcterms:modified xsi:type="dcterms:W3CDTF">2020-09-29T09:02:15Z</dcterms:modified>
</cp:coreProperties>
</file>