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E0E9B-C97A-4C4C-BCC7-B77F3AC4E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01097-693D-4DA4-9566-43610CEB0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768349"/>
              </p:ext>
            </p:extLst>
          </p:nvPr>
        </p:nvGraphicFramePr>
        <p:xfrm>
          <a:off x="457200" y="1731963"/>
          <a:ext cx="8065006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7666342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02138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5042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879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901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1851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022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836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8484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3456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903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3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14:35:21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https://www.instagram.com/p/CFFFUHRnWc4/media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7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15:31:16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https://www.instagram.com/p/CFHz-Q9HTKS/media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5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09/07/2020 07:19:32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https://www.instagram.com/p/CE06InCHnYb/media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2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09/15/2020 14:03:29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https://www.instagram.com/p/CFKOuObHBfE/media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0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09/10/2020 11:20:23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https://www.instagram.com/p/CE9EFM2DZrV/media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63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AD630-1EC8-43AC-A2C2-99A323B0F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</p:spTree>
    <p:extLst>
      <p:ext uri="{BB962C8B-B14F-4D97-AF65-F5344CB8AC3E}">
        <p14:creationId xmlns:p14="http://schemas.microsoft.com/office/powerpoint/2010/main" val="3004104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90209-111D-4863-A221-3D61E2FB4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45D19D-4FCC-4D52-848D-86A4B9B1F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92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40390469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10913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3320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399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366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8998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056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3177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291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8926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6369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9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09/03/2020 10:33:26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https://www.instagram.com/p/CEq9JN_D5QT/media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4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09/01/2020 13:38:02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https://www.instagram.com/p/CEmIpvrH1dC/media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14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09/08/2020 10:22:48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https://www.instagram.com/p/CE3z5qon21h/media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09/28/2020 12:12:54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981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A707E-804F-440D-921A-5FCE58432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</p:spTree>
    <p:extLst>
      <p:ext uri="{BB962C8B-B14F-4D97-AF65-F5344CB8AC3E}">
        <p14:creationId xmlns:p14="http://schemas.microsoft.com/office/powerpoint/2010/main" val="2572817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304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All Pages - 1 of 2</vt:lpstr>
      <vt:lpstr>Instagram Posts Table | All Pages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2</dc:title>
  <dc:creator>Frederik Peiniger</dc:creator>
  <cp:lastModifiedBy>Frederik Peiniger</cp:lastModifiedBy>
  <cp:revision>1</cp:revision>
  <dcterms:created xsi:type="dcterms:W3CDTF">2020-09-28T11:49:20Z</dcterms:created>
  <dcterms:modified xsi:type="dcterms:W3CDTF">2020-09-28T11:49:51Z</dcterms:modified>
</cp:coreProperties>
</file>