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Sheet1!$A$2:$A$183</c:f>
              <c:numCache>
                <c:formatCode>m/d/yyyy</c:formatCode>
                <c:ptCount val="18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</c:numCache>
            </c:numRef>
          </c:cat>
          <c:val>
            <c:numRef>
              <c:f>Sheet1!$B$2:$B$183</c:f>
              <c:numCache>
                <c:formatCode>General</c:formatCode>
                <c:ptCount val="182"/>
                <c:pt idx="0">
                  <c:v>1080</c:v>
                </c:pt>
                <c:pt idx="1">
                  <c:v>345</c:v>
                </c:pt>
                <c:pt idx="2">
                  <c:v>212</c:v>
                </c:pt>
                <c:pt idx="3">
                  <c:v>154</c:v>
                </c:pt>
                <c:pt idx="4">
                  <c:v>226</c:v>
                </c:pt>
                <c:pt idx="5">
                  <c:v>168</c:v>
                </c:pt>
                <c:pt idx="6">
                  <c:v>172</c:v>
                </c:pt>
                <c:pt idx="7">
                  <c:v>121</c:v>
                </c:pt>
                <c:pt idx="8">
                  <c:v>159</c:v>
                </c:pt>
                <c:pt idx="9">
                  <c:v>162</c:v>
                </c:pt>
                <c:pt idx="10">
                  <c:v>103</c:v>
                </c:pt>
                <c:pt idx="11">
                  <c:v>74</c:v>
                </c:pt>
                <c:pt idx="12">
                  <c:v>72</c:v>
                </c:pt>
                <c:pt idx="13">
                  <c:v>87</c:v>
                </c:pt>
                <c:pt idx="14">
                  <c:v>85</c:v>
                </c:pt>
                <c:pt idx="15">
                  <c:v>71</c:v>
                </c:pt>
                <c:pt idx="16">
                  <c:v>92</c:v>
                </c:pt>
                <c:pt idx="17">
                  <c:v>66</c:v>
                </c:pt>
                <c:pt idx="18">
                  <c:v>102</c:v>
                </c:pt>
                <c:pt idx="19">
                  <c:v>77</c:v>
                </c:pt>
                <c:pt idx="20">
                  <c:v>60</c:v>
                </c:pt>
                <c:pt idx="21">
                  <c:v>49</c:v>
                </c:pt>
                <c:pt idx="22">
                  <c:v>12</c:v>
                </c:pt>
                <c:pt idx="23">
                  <c:v>81</c:v>
                </c:pt>
                <c:pt idx="24">
                  <c:v>84</c:v>
                </c:pt>
                <c:pt idx="25">
                  <c:v>30</c:v>
                </c:pt>
                <c:pt idx="26">
                  <c:v>103</c:v>
                </c:pt>
                <c:pt idx="27">
                  <c:v>47</c:v>
                </c:pt>
                <c:pt idx="28">
                  <c:v>61</c:v>
                </c:pt>
                <c:pt idx="29">
                  <c:v>74</c:v>
                </c:pt>
                <c:pt idx="30">
                  <c:v>11</c:v>
                </c:pt>
                <c:pt idx="31">
                  <c:v>-14</c:v>
                </c:pt>
                <c:pt idx="32">
                  <c:v>64</c:v>
                </c:pt>
                <c:pt idx="33">
                  <c:v>33</c:v>
                </c:pt>
                <c:pt idx="34">
                  <c:v>43</c:v>
                </c:pt>
                <c:pt idx="35">
                  <c:v>107</c:v>
                </c:pt>
                <c:pt idx="36">
                  <c:v>20</c:v>
                </c:pt>
                <c:pt idx="37">
                  <c:v>49</c:v>
                </c:pt>
                <c:pt idx="38">
                  <c:v>65</c:v>
                </c:pt>
                <c:pt idx="39">
                  <c:v>68</c:v>
                </c:pt>
                <c:pt idx="40">
                  <c:v>62</c:v>
                </c:pt>
                <c:pt idx="41">
                  <c:v>45</c:v>
                </c:pt>
                <c:pt idx="42">
                  <c:v>52</c:v>
                </c:pt>
                <c:pt idx="43">
                  <c:v>38</c:v>
                </c:pt>
                <c:pt idx="44">
                  <c:v>56</c:v>
                </c:pt>
                <c:pt idx="45">
                  <c:v>24</c:v>
                </c:pt>
                <c:pt idx="46">
                  <c:v>87</c:v>
                </c:pt>
                <c:pt idx="47">
                  <c:v>51</c:v>
                </c:pt>
                <c:pt idx="48">
                  <c:v>30</c:v>
                </c:pt>
                <c:pt idx="49">
                  <c:v>74</c:v>
                </c:pt>
                <c:pt idx="50">
                  <c:v>40</c:v>
                </c:pt>
                <c:pt idx="51">
                  <c:v>103</c:v>
                </c:pt>
                <c:pt idx="52">
                  <c:v>116</c:v>
                </c:pt>
                <c:pt idx="53">
                  <c:v>83</c:v>
                </c:pt>
                <c:pt idx="54">
                  <c:v>-519</c:v>
                </c:pt>
                <c:pt idx="55">
                  <c:v>-2618</c:v>
                </c:pt>
                <c:pt idx="56">
                  <c:v>79</c:v>
                </c:pt>
                <c:pt idx="57">
                  <c:v>14</c:v>
                </c:pt>
                <c:pt idx="58">
                  <c:v>53</c:v>
                </c:pt>
                <c:pt idx="59">
                  <c:v>34</c:v>
                </c:pt>
                <c:pt idx="60">
                  <c:v>30</c:v>
                </c:pt>
                <c:pt idx="61">
                  <c:v>21</c:v>
                </c:pt>
                <c:pt idx="62">
                  <c:v>-8</c:v>
                </c:pt>
                <c:pt idx="63">
                  <c:v>-11</c:v>
                </c:pt>
                <c:pt idx="64">
                  <c:v>87</c:v>
                </c:pt>
                <c:pt idx="65">
                  <c:v>151</c:v>
                </c:pt>
                <c:pt idx="66">
                  <c:v>-5</c:v>
                </c:pt>
                <c:pt idx="67">
                  <c:v>53</c:v>
                </c:pt>
                <c:pt idx="68">
                  <c:v>96</c:v>
                </c:pt>
                <c:pt idx="69">
                  <c:v>26</c:v>
                </c:pt>
                <c:pt idx="70">
                  <c:v>7</c:v>
                </c:pt>
                <c:pt idx="71">
                  <c:v>-4</c:v>
                </c:pt>
                <c:pt idx="72">
                  <c:v>60</c:v>
                </c:pt>
                <c:pt idx="73">
                  <c:v>14</c:v>
                </c:pt>
                <c:pt idx="74">
                  <c:v>60</c:v>
                </c:pt>
                <c:pt idx="75">
                  <c:v>34</c:v>
                </c:pt>
                <c:pt idx="76">
                  <c:v>101</c:v>
                </c:pt>
                <c:pt idx="77">
                  <c:v>84</c:v>
                </c:pt>
                <c:pt idx="78">
                  <c:v>37</c:v>
                </c:pt>
                <c:pt idx="79">
                  <c:v>-17</c:v>
                </c:pt>
                <c:pt idx="80">
                  <c:v>-48</c:v>
                </c:pt>
                <c:pt idx="81">
                  <c:v>-3</c:v>
                </c:pt>
                <c:pt idx="82">
                  <c:v>7</c:v>
                </c:pt>
                <c:pt idx="83">
                  <c:v>281</c:v>
                </c:pt>
                <c:pt idx="84">
                  <c:v>49</c:v>
                </c:pt>
                <c:pt idx="85">
                  <c:v>96</c:v>
                </c:pt>
                <c:pt idx="86">
                  <c:v>50</c:v>
                </c:pt>
                <c:pt idx="87">
                  <c:v>139</c:v>
                </c:pt>
                <c:pt idx="88">
                  <c:v>75</c:v>
                </c:pt>
                <c:pt idx="89">
                  <c:v>33</c:v>
                </c:pt>
                <c:pt idx="90">
                  <c:v>35</c:v>
                </c:pt>
                <c:pt idx="91">
                  <c:v>-8</c:v>
                </c:pt>
                <c:pt idx="92">
                  <c:v>60</c:v>
                </c:pt>
                <c:pt idx="93">
                  <c:v>-7</c:v>
                </c:pt>
                <c:pt idx="94">
                  <c:v>64</c:v>
                </c:pt>
                <c:pt idx="95">
                  <c:v>47</c:v>
                </c:pt>
                <c:pt idx="96">
                  <c:v>53</c:v>
                </c:pt>
                <c:pt idx="97">
                  <c:v>-16</c:v>
                </c:pt>
                <c:pt idx="98">
                  <c:v>-63</c:v>
                </c:pt>
                <c:pt idx="99">
                  <c:v>-15</c:v>
                </c:pt>
                <c:pt idx="100">
                  <c:v>-41</c:v>
                </c:pt>
                <c:pt idx="101">
                  <c:v>-9</c:v>
                </c:pt>
                <c:pt idx="102">
                  <c:v>-21</c:v>
                </c:pt>
                <c:pt idx="103">
                  <c:v>-38</c:v>
                </c:pt>
                <c:pt idx="104">
                  <c:v>-43</c:v>
                </c:pt>
                <c:pt idx="105">
                  <c:v>-32</c:v>
                </c:pt>
                <c:pt idx="106">
                  <c:v>-15</c:v>
                </c:pt>
                <c:pt idx="107">
                  <c:v>-69</c:v>
                </c:pt>
                <c:pt idx="108">
                  <c:v>-9</c:v>
                </c:pt>
                <c:pt idx="109">
                  <c:v>-27</c:v>
                </c:pt>
                <c:pt idx="110">
                  <c:v>-31</c:v>
                </c:pt>
                <c:pt idx="111">
                  <c:v>-18</c:v>
                </c:pt>
                <c:pt idx="112">
                  <c:v>-43</c:v>
                </c:pt>
                <c:pt idx="113">
                  <c:v>-60</c:v>
                </c:pt>
                <c:pt idx="114">
                  <c:v>-9</c:v>
                </c:pt>
                <c:pt idx="115">
                  <c:v>-4</c:v>
                </c:pt>
                <c:pt idx="116">
                  <c:v>35</c:v>
                </c:pt>
                <c:pt idx="117">
                  <c:v>6</c:v>
                </c:pt>
                <c:pt idx="118">
                  <c:v>1</c:v>
                </c:pt>
                <c:pt idx="119">
                  <c:v>0</c:v>
                </c:pt>
                <c:pt idx="120">
                  <c:v>-41</c:v>
                </c:pt>
                <c:pt idx="121">
                  <c:v>23</c:v>
                </c:pt>
                <c:pt idx="122">
                  <c:v>9</c:v>
                </c:pt>
                <c:pt idx="123">
                  <c:v>25</c:v>
                </c:pt>
                <c:pt idx="124">
                  <c:v>-17</c:v>
                </c:pt>
                <c:pt idx="125">
                  <c:v>-5</c:v>
                </c:pt>
                <c:pt idx="126">
                  <c:v>-6</c:v>
                </c:pt>
                <c:pt idx="127">
                  <c:v>-68</c:v>
                </c:pt>
                <c:pt idx="128">
                  <c:v>-57</c:v>
                </c:pt>
                <c:pt idx="129">
                  <c:v>-32</c:v>
                </c:pt>
                <c:pt idx="130">
                  <c:v>-66</c:v>
                </c:pt>
                <c:pt idx="131">
                  <c:v>-17</c:v>
                </c:pt>
                <c:pt idx="132">
                  <c:v>-11</c:v>
                </c:pt>
                <c:pt idx="133">
                  <c:v>-33</c:v>
                </c:pt>
                <c:pt idx="134">
                  <c:v>-36</c:v>
                </c:pt>
                <c:pt idx="135">
                  <c:v>-31</c:v>
                </c:pt>
                <c:pt idx="136">
                  <c:v>-66</c:v>
                </c:pt>
                <c:pt idx="137">
                  <c:v>-7</c:v>
                </c:pt>
                <c:pt idx="138">
                  <c:v>-121</c:v>
                </c:pt>
                <c:pt idx="139">
                  <c:v>-90</c:v>
                </c:pt>
                <c:pt idx="140">
                  <c:v>-46</c:v>
                </c:pt>
                <c:pt idx="141">
                  <c:v>-46</c:v>
                </c:pt>
                <c:pt idx="142">
                  <c:v>-108</c:v>
                </c:pt>
                <c:pt idx="143">
                  <c:v>-49</c:v>
                </c:pt>
                <c:pt idx="144">
                  <c:v>-20</c:v>
                </c:pt>
                <c:pt idx="145">
                  <c:v>-127</c:v>
                </c:pt>
                <c:pt idx="146">
                  <c:v>-71</c:v>
                </c:pt>
                <c:pt idx="147">
                  <c:v>-64</c:v>
                </c:pt>
                <c:pt idx="148">
                  <c:v>-87</c:v>
                </c:pt>
                <c:pt idx="149">
                  <c:v>22</c:v>
                </c:pt>
                <c:pt idx="150">
                  <c:v>-4</c:v>
                </c:pt>
                <c:pt idx="151">
                  <c:v>-10</c:v>
                </c:pt>
                <c:pt idx="152">
                  <c:v>-57</c:v>
                </c:pt>
                <c:pt idx="153">
                  <c:v>-79</c:v>
                </c:pt>
                <c:pt idx="154">
                  <c:v>-641</c:v>
                </c:pt>
                <c:pt idx="155">
                  <c:v>-76</c:v>
                </c:pt>
                <c:pt idx="156">
                  <c:v>-25</c:v>
                </c:pt>
                <c:pt idx="157">
                  <c:v>-108</c:v>
                </c:pt>
                <c:pt idx="158">
                  <c:v>-68</c:v>
                </c:pt>
                <c:pt idx="159">
                  <c:v>-33</c:v>
                </c:pt>
                <c:pt idx="160">
                  <c:v>-39</c:v>
                </c:pt>
                <c:pt idx="161">
                  <c:v>5</c:v>
                </c:pt>
                <c:pt idx="162">
                  <c:v>-28</c:v>
                </c:pt>
                <c:pt idx="163">
                  <c:v>14</c:v>
                </c:pt>
                <c:pt idx="164">
                  <c:v>-16</c:v>
                </c:pt>
                <c:pt idx="165">
                  <c:v>-27</c:v>
                </c:pt>
                <c:pt idx="166">
                  <c:v>-21</c:v>
                </c:pt>
                <c:pt idx="167">
                  <c:v>-25</c:v>
                </c:pt>
                <c:pt idx="168">
                  <c:v>-24</c:v>
                </c:pt>
                <c:pt idx="169">
                  <c:v>-21</c:v>
                </c:pt>
                <c:pt idx="170">
                  <c:v>-21</c:v>
                </c:pt>
                <c:pt idx="171">
                  <c:v>44</c:v>
                </c:pt>
                <c:pt idx="172">
                  <c:v>55</c:v>
                </c:pt>
                <c:pt idx="173">
                  <c:v>-7</c:v>
                </c:pt>
                <c:pt idx="174">
                  <c:v>-26</c:v>
                </c:pt>
                <c:pt idx="175">
                  <c:v>-322</c:v>
                </c:pt>
                <c:pt idx="176">
                  <c:v>-34</c:v>
                </c:pt>
                <c:pt idx="177">
                  <c:v>-84</c:v>
                </c:pt>
                <c:pt idx="178">
                  <c:v>-56</c:v>
                </c:pt>
                <c:pt idx="179">
                  <c:v>25</c:v>
                </c:pt>
                <c:pt idx="180">
                  <c:v>-50</c:v>
                </c:pt>
                <c:pt idx="181">
                  <c:v>-96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B7-4155-A848-91A15209A3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Sheet1!$A$2:$A$183</c:f>
              <c:numCache>
                <c:formatCode>m/d/yyyy</c:formatCode>
                <c:ptCount val="18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</c:numCache>
            </c:numRef>
          </c:cat>
          <c:val>
            <c:numRef>
              <c:f>Sheet1!$C$2:$C$183</c:f>
              <c:numCache>
                <c:formatCode>General</c:formatCode>
                <c:ptCount val="182"/>
                <c:pt idx="0">
                  <c:v>173</c:v>
                </c:pt>
                <c:pt idx="1">
                  <c:v>82</c:v>
                </c:pt>
                <c:pt idx="2">
                  <c:v>50</c:v>
                </c:pt>
                <c:pt idx="3">
                  <c:v>28</c:v>
                </c:pt>
                <c:pt idx="4">
                  <c:v>0</c:v>
                </c:pt>
                <c:pt idx="5">
                  <c:v>-12</c:v>
                </c:pt>
                <c:pt idx="6">
                  <c:v>6</c:v>
                </c:pt>
                <c:pt idx="7">
                  <c:v>147</c:v>
                </c:pt>
                <c:pt idx="8">
                  <c:v>39</c:v>
                </c:pt>
                <c:pt idx="9">
                  <c:v>54</c:v>
                </c:pt>
                <c:pt idx="10">
                  <c:v>69</c:v>
                </c:pt>
                <c:pt idx="11">
                  <c:v>37</c:v>
                </c:pt>
                <c:pt idx="12">
                  <c:v>23</c:v>
                </c:pt>
                <c:pt idx="13">
                  <c:v>27</c:v>
                </c:pt>
                <c:pt idx="14">
                  <c:v>4</c:v>
                </c:pt>
                <c:pt idx="15">
                  <c:v>46</c:v>
                </c:pt>
                <c:pt idx="16">
                  <c:v>142</c:v>
                </c:pt>
                <c:pt idx="17">
                  <c:v>26</c:v>
                </c:pt>
                <c:pt idx="18">
                  <c:v>-7</c:v>
                </c:pt>
                <c:pt idx="19">
                  <c:v>-11</c:v>
                </c:pt>
                <c:pt idx="20">
                  <c:v>49</c:v>
                </c:pt>
                <c:pt idx="21">
                  <c:v>-58</c:v>
                </c:pt>
                <c:pt idx="22">
                  <c:v>-18</c:v>
                </c:pt>
                <c:pt idx="23">
                  <c:v>-4</c:v>
                </c:pt>
                <c:pt idx="24">
                  <c:v>40</c:v>
                </c:pt>
                <c:pt idx="25">
                  <c:v>6</c:v>
                </c:pt>
                <c:pt idx="26">
                  <c:v>7</c:v>
                </c:pt>
                <c:pt idx="27">
                  <c:v>-17</c:v>
                </c:pt>
                <c:pt idx="28">
                  <c:v>-2</c:v>
                </c:pt>
                <c:pt idx="29">
                  <c:v>9</c:v>
                </c:pt>
                <c:pt idx="30">
                  <c:v>131</c:v>
                </c:pt>
                <c:pt idx="31">
                  <c:v>448</c:v>
                </c:pt>
                <c:pt idx="32">
                  <c:v>57</c:v>
                </c:pt>
                <c:pt idx="33">
                  <c:v>3</c:v>
                </c:pt>
                <c:pt idx="34">
                  <c:v>-17</c:v>
                </c:pt>
                <c:pt idx="35">
                  <c:v>27</c:v>
                </c:pt>
                <c:pt idx="36">
                  <c:v>39</c:v>
                </c:pt>
                <c:pt idx="37">
                  <c:v>8</c:v>
                </c:pt>
                <c:pt idx="38">
                  <c:v>32</c:v>
                </c:pt>
                <c:pt idx="39">
                  <c:v>140</c:v>
                </c:pt>
                <c:pt idx="40">
                  <c:v>134</c:v>
                </c:pt>
                <c:pt idx="41">
                  <c:v>37</c:v>
                </c:pt>
                <c:pt idx="42">
                  <c:v>22</c:v>
                </c:pt>
                <c:pt idx="43">
                  <c:v>35</c:v>
                </c:pt>
                <c:pt idx="44">
                  <c:v>112</c:v>
                </c:pt>
                <c:pt idx="45">
                  <c:v>40</c:v>
                </c:pt>
                <c:pt idx="46">
                  <c:v>139</c:v>
                </c:pt>
                <c:pt idx="47">
                  <c:v>75</c:v>
                </c:pt>
                <c:pt idx="48">
                  <c:v>71</c:v>
                </c:pt>
                <c:pt idx="49">
                  <c:v>5</c:v>
                </c:pt>
                <c:pt idx="50">
                  <c:v>25</c:v>
                </c:pt>
                <c:pt idx="51">
                  <c:v>-23</c:v>
                </c:pt>
                <c:pt idx="52">
                  <c:v>-9</c:v>
                </c:pt>
                <c:pt idx="53">
                  <c:v>31</c:v>
                </c:pt>
                <c:pt idx="54">
                  <c:v>28</c:v>
                </c:pt>
                <c:pt idx="55">
                  <c:v>36</c:v>
                </c:pt>
                <c:pt idx="56">
                  <c:v>28</c:v>
                </c:pt>
                <c:pt idx="57">
                  <c:v>-34</c:v>
                </c:pt>
                <c:pt idx="58">
                  <c:v>57</c:v>
                </c:pt>
                <c:pt idx="59">
                  <c:v>39</c:v>
                </c:pt>
                <c:pt idx="60">
                  <c:v>15</c:v>
                </c:pt>
                <c:pt idx="61">
                  <c:v>-13</c:v>
                </c:pt>
                <c:pt idx="62">
                  <c:v>1</c:v>
                </c:pt>
                <c:pt idx="63">
                  <c:v>27</c:v>
                </c:pt>
                <c:pt idx="64">
                  <c:v>10</c:v>
                </c:pt>
                <c:pt idx="65">
                  <c:v>26</c:v>
                </c:pt>
                <c:pt idx="66">
                  <c:v>-14</c:v>
                </c:pt>
                <c:pt idx="67">
                  <c:v>34</c:v>
                </c:pt>
                <c:pt idx="68">
                  <c:v>38</c:v>
                </c:pt>
                <c:pt idx="69">
                  <c:v>19</c:v>
                </c:pt>
                <c:pt idx="70">
                  <c:v>-3</c:v>
                </c:pt>
                <c:pt idx="71">
                  <c:v>22</c:v>
                </c:pt>
                <c:pt idx="72">
                  <c:v>36</c:v>
                </c:pt>
                <c:pt idx="73">
                  <c:v>50</c:v>
                </c:pt>
                <c:pt idx="74">
                  <c:v>84</c:v>
                </c:pt>
                <c:pt idx="75">
                  <c:v>48</c:v>
                </c:pt>
                <c:pt idx="76">
                  <c:v>27</c:v>
                </c:pt>
                <c:pt idx="77">
                  <c:v>13</c:v>
                </c:pt>
                <c:pt idx="78">
                  <c:v>4</c:v>
                </c:pt>
                <c:pt idx="79">
                  <c:v>-26</c:v>
                </c:pt>
                <c:pt idx="80">
                  <c:v>-14</c:v>
                </c:pt>
                <c:pt idx="81">
                  <c:v>5</c:v>
                </c:pt>
                <c:pt idx="82">
                  <c:v>23</c:v>
                </c:pt>
                <c:pt idx="83">
                  <c:v>-5</c:v>
                </c:pt>
                <c:pt idx="84">
                  <c:v>2</c:v>
                </c:pt>
                <c:pt idx="85">
                  <c:v>11</c:v>
                </c:pt>
                <c:pt idx="86">
                  <c:v>-10</c:v>
                </c:pt>
                <c:pt idx="87">
                  <c:v>-10</c:v>
                </c:pt>
                <c:pt idx="88">
                  <c:v>23</c:v>
                </c:pt>
                <c:pt idx="89">
                  <c:v>1</c:v>
                </c:pt>
                <c:pt idx="90">
                  <c:v>-16</c:v>
                </c:pt>
                <c:pt idx="91">
                  <c:v>-5</c:v>
                </c:pt>
                <c:pt idx="92">
                  <c:v>-18</c:v>
                </c:pt>
                <c:pt idx="93">
                  <c:v>10</c:v>
                </c:pt>
                <c:pt idx="94">
                  <c:v>-39</c:v>
                </c:pt>
                <c:pt idx="95">
                  <c:v>34</c:v>
                </c:pt>
                <c:pt idx="96">
                  <c:v>24</c:v>
                </c:pt>
                <c:pt idx="97">
                  <c:v>27</c:v>
                </c:pt>
                <c:pt idx="98">
                  <c:v>17</c:v>
                </c:pt>
                <c:pt idx="99">
                  <c:v>1</c:v>
                </c:pt>
                <c:pt idx="100">
                  <c:v>-30</c:v>
                </c:pt>
                <c:pt idx="101">
                  <c:v>-24</c:v>
                </c:pt>
                <c:pt idx="102">
                  <c:v>5</c:v>
                </c:pt>
                <c:pt idx="103">
                  <c:v>-5</c:v>
                </c:pt>
                <c:pt idx="104">
                  <c:v>-25</c:v>
                </c:pt>
                <c:pt idx="105">
                  <c:v>4</c:v>
                </c:pt>
                <c:pt idx="106">
                  <c:v>11</c:v>
                </c:pt>
                <c:pt idx="107">
                  <c:v>-14</c:v>
                </c:pt>
                <c:pt idx="108">
                  <c:v>17</c:v>
                </c:pt>
                <c:pt idx="109">
                  <c:v>-41</c:v>
                </c:pt>
                <c:pt idx="110">
                  <c:v>-51</c:v>
                </c:pt>
                <c:pt idx="111">
                  <c:v>-6</c:v>
                </c:pt>
                <c:pt idx="112">
                  <c:v>9</c:v>
                </c:pt>
                <c:pt idx="113">
                  <c:v>-19</c:v>
                </c:pt>
                <c:pt idx="114">
                  <c:v>-3</c:v>
                </c:pt>
                <c:pt idx="115">
                  <c:v>63</c:v>
                </c:pt>
                <c:pt idx="116">
                  <c:v>-5</c:v>
                </c:pt>
                <c:pt idx="117">
                  <c:v>24</c:v>
                </c:pt>
                <c:pt idx="118">
                  <c:v>45</c:v>
                </c:pt>
                <c:pt idx="119">
                  <c:v>59</c:v>
                </c:pt>
                <c:pt idx="120">
                  <c:v>101</c:v>
                </c:pt>
                <c:pt idx="121">
                  <c:v>46</c:v>
                </c:pt>
                <c:pt idx="122">
                  <c:v>11</c:v>
                </c:pt>
                <c:pt idx="123">
                  <c:v>44</c:v>
                </c:pt>
                <c:pt idx="124">
                  <c:v>21</c:v>
                </c:pt>
                <c:pt idx="125">
                  <c:v>17</c:v>
                </c:pt>
                <c:pt idx="126">
                  <c:v>15</c:v>
                </c:pt>
                <c:pt idx="127">
                  <c:v>17</c:v>
                </c:pt>
                <c:pt idx="128">
                  <c:v>-14</c:v>
                </c:pt>
                <c:pt idx="129">
                  <c:v>20</c:v>
                </c:pt>
                <c:pt idx="130">
                  <c:v>-19</c:v>
                </c:pt>
                <c:pt idx="131">
                  <c:v>-15</c:v>
                </c:pt>
                <c:pt idx="132">
                  <c:v>-6</c:v>
                </c:pt>
                <c:pt idx="133">
                  <c:v>-1</c:v>
                </c:pt>
                <c:pt idx="134">
                  <c:v>5</c:v>
                </c:pt>
                <c:pt idx="135">
                  <c:v>1</c:v>
                </c:pt>
                <c:pt idx="136">
                  <c:v>14</c:v>
                </c:pt>
                <c:pt idx="137">
                  <c:v>-3</c:v>
                </c:pt>
                <c:pt idx="138">
                  <c:v>-3</c:v>
                </c:pt>
                <c:pt idx="139">
                  <c:v>-32</c:v>
                </c:pt>
                <c:pt idx="140">
                  <c:v>-25</c:v>
                </c:pt>
                <c:pt idx="141">
                  <c:v>-75</c:v>
                </c:pt>
                <c:pt idx="142">
                  <c:v>9</c:v>
                </c:pt>
                <c:pt idx="143">
                  <c:v>-31</c:v>
                </c:pt>
                <c:pt idx="144">
                  <c:v>14</c:v>
                </c:pt>
                <c:pt idx="145">
                  <c:v>-27</c:v>
                </c:pt>
                <c:pt idx="146">
                  <c:v>35</c:v>
                </c:pt>
                <c:pt idx="147">
                  <c:v>-52</c:v>
                </c:pt>
                <c:pt idx="148">
                  <c:v>-4</c:v>
                </c:pt>
                <c:pt idx="149">
                  <c:v>-55</c:v>
                </c:pt>
                <c:pt idx="150">
                  <c:v>-20</c:v>
                </c:pt>
                <c:pt idx="151">
                  <c:v>-55</c:v>
                </c:pt>
                <c:pt idx="152">
                  <c:v>-25</c:v>
                </c:pt>
                <c:pt idx="153">
                  <c:v>-18</c:v>
                </c:pt>
                <c:pt idx="154">
                  <c:v>-25</c:v>
                </c:pt>
                <c:pt idx="155">
                  <c:v>-41</c:v>
                </c:pt>
                <c:pt idx="156">
                  <c:v>-62</c:v>
                </c:pt>
                <c:pt idx="157">
                  <c:v>4</c:v>
                </c:pt>
                <c:pt idx="158">
                  <c:v>-23</c:v>
                </c:pt>
                <c:pt idx="159">
                  <c:v>-8</c:v>
                </c:pt>
                <c:pt idx="160">
                  <c:v>-81</c:v>
                </c:pt>
                <c:pt idx="161">
                  <c:v>-25</c:v>
                </c:pt>
                <c:pt idx="162">
                  <c:v>-29</c:v>
                </c:pt>
                <c:pt idx="163">
                  <c:v>-57</c:v>
                </c:pt>
                <c:pt idx="164">
                  <c:v>-17</c:v>
                </c:pt>
                <c:pt idx="165">
                  <c:v>-32</c:v>
                </c:pt>
                <c:pt idx="166">
                  <c:v>-33</c:v>
                </c:pt>
                <c:pt idx="167">
                  <c:v>-72</c:v>
                </c:pt>
                <c:pt idx="168">
                  <c:v>-67</c:v>
                </c:pt>
                <c:pt idx="169">
                  <c:v>-23</c:v>
                </c:pt>
                <c:pt idx="170">
                  <c:v>-51</c:v>
                </c:pt>
                <c:pt idx="171">
                  <c:v>-84</c:v>
                </c:pt>
                <c:pt idx="172">
                  <c:v>-34</c:v>
                </c:pt>
                <c:pt idx="173">
                  <c:v>-11</c:v>
                </c:pt>
                <c:pt idx="174">
                  <c:v>-33</c:v>
                </c:pt>
                <c:pt idx="175">
                  <c:v>-31</c:v>
                </c:pt>
                <c:pt idx="176">
                  <c:v>-13</c:v>
                </c:pt>
                <c:pt idx="177">
                  <c:v>-6</c:v>
                </c:pt>
                <c:pt idx="178">
                  <c:v>-74</c:v>
                </c:pt>
                <c:pt idx="179">
                  <c:v>3</c:v>
                </c:pt>
                <c:pt idx="180">
                  <c:v>-17</c:v>
                </c:pt>
                <c:pt idx="181">
                  <c:v>-61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EB7-4155-A848-91A15209A3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Sheet1!$A$2:$A$183</c:f>
              <c:numCache>
                <c:formatCode>m/d/yyyy</c:formatCode>
                <c:ptCount val="18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</c:numCache>
            </c:numRef>
          </c:cat>
          <c:val>
            <c:numRef>
              <c:f>Sheet1!$D$2:$D$183</c:f>
              <c:numCache>
                <c:formatCode>General</c:formatCode>
                <c:ptCount val="18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EB7-4155-A848-91A15209A3E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Sheet1!$A$2:$A$183</c:f>
              <c:numCache>
                <c:formatCode>m/d/yyyy</c:formatCode>
                <c:ptCount val="18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</c:numCache>
            </c:numRef>
          </c:cat>
          <c:val>
            <c:numRef>
              <c:f>Sheet1!$E$2:$E$183</c:f>
              <c:numCache>
                <c:formatCode>General</c:formatCode>
                <c:ptCount val="18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EB7-4155-A848-91A15209A3E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Sheet1!$A$2:$A$183</c:f>
              <c:numCache>
                <c:formatCode>m/d/yyyy</c:formatCode>
                <c:ptCount val="18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</c:numCache>
            </c:numRef>
          </c:cat>
          <c:val>
            <c:numRef>
              <c:f>Sheet1!$F$2:$F$183</c:f>
              <c:numCache>
                <c:formatCode>General</c:formatCode>
                <c:ptCount val="182"/>
                <c:pt idx="0">
                  <c:v>1772</c:v>
                </c:pt>
                <c:pt idx="1">
                  <c:v>721</c:v>
                </c:pt>
                <c:pt idx="2">
                  <c:v>747</c:v>
                </c:pt>
                <c:pt idx="3">
                  <c:v>526</c:v>
                </c:pt>
                <c:pt idx="4">
                  <c:v>590</c:v>
                </c:pt>
                <c:pt idx="5">
                  <c:v>464</c:v>
                </c:pt>
                <c:pt idx="6">
                  <c:v>446</c:v>
                </c:pt>
                <c:pt idx="7">
                  <c:v>398</c:v>
                </c:pt>
                <c:pt idx="8">
                  <c:v>528</c:v>
                </c:pt>
                <c:pt idx="9">
                  <c:v>474</c:v>
                </c:pt>
                <c:pt idx="10">
                  <c:v>481</c:v>
                </c:pt>
                <c:pt idx="11">
                  <c:v>377</c:v>
                </c:pt>
                <c:pt idx="12">
                  <c:v>373</c:v>
                </c:pt>
                <c:pt idx="13">
                  <c:v>391</c:v>
                </c:pt>
                <c:pt idx="14">
                  <c:v>331</c:v>
                </c:pt>
                <c:pt idx="15">
                  <c:v>327</c:v>
                </c:pt>
                <c:pt idx="16">
                  <c:v>295</c:v>
                </c:pt>
                <c:pt idx="17">
                  <c:v>392</c:v>
                </c:pt>
                <c:pt idx="18">
                  <c:v>291</c:v>
                </c:pt>
                <c:pt idx="19">
                  <c:v>318</c:v>
                </c:pt>
                <c:pt idx="20">
                  <c:v>309</c:v>
                </c:pt>
                <c:pt idx="21">
                  <c:v>233</c:v>
                </c:pt>
                <c:pt idx="22">
                  <c:v>317</c:v>
                </c:pt>
                <c:pt idx="23">
                  <c:v>459</c:v>
                </c:pt>
                <c:pt idx="24">
                  <c:v>380</c:v>
                </c:pt>
                <c:pt idx="25">
                  <c:v>344</c:v>
                </c:pt>
                <c:pt idx="26">
                  <c:v>294</c:v>
                </c:pt>
                <c:pt idx="27">
                  <c:v>370</c:v>
                </c:pt>
                <c:pt idx="28">
                  <c:v>441</c:v>
                </c:pt>
                <c:pt idx="29">
                  <c:v>394</c:v>
                </c:pt>
                <c:pt idx="30">
                  <c:v>484</c:v>
                </c:pt>
                <c:pt idx="31">
                  <c:v>291</c:v>
                </c:pt>
                <c:pt idx="32">
                  <c:v>239</c:v>
                </c:pt>
                <c:pt idx="33">
                  <c:v>216</c:v>
                </c:pt>
                <c:pt idx="34">
                  <c:v>169</c:v>
                </c:pt>
                <c:pt idx="35">
                  <c:v>266</c:v>
                </c:pt>
                <c:pt idx="36">
                  <c:v>232</c:v>
                </c:pt>
                <c:pt idx="37">
                  <c:v>207</c:v>
                </c:pt>
                <c:pt idx="38">
                  <c:v>292</c:v>
                </c:pt>
                <c:pt idx="39">
                  <c:v>345</c:v>
                </c:pt>
                <c:pt idx="40">
                  <c:v>139</c:v>
                </c:pt>
                <c:pt idx="41">
                  <c:v>321</c:v>
                </c:pt>
                <c:pt idx="42">
                  <c:v>382</c:v>
                </c:pt>
                <c:pt idx="43">
                  <c:v>227</c:v>
                </c:pt>
                <c:pt idx="44">
                  <c:v>320</c:v>
                </c:pt>
                <c:pt idx="45">
                  <c:v>376</c:v>
                </c:pt>
                <c:pt idx="46">
                  <c:v>305</c:v>
                </c:pt>
                <c:pt idx="47">
                  <c:v>290</c:v>
                </c:pt>
                <c:pt idx="48">
                  <c:v>334</c:v>
                </c:pt>
                <c:pt idx="49">
                  <c:v>284</c:v>
                </c:pt>
                <c:pt idx="50">
                  <c:v>243</c:v>
                </c:pt>
                <c:pt idx="51">
                  <c:v>189</c:v>
                </c:pt>
                <c:pt idx="52">
                  <c:v>209</c:v>
                </c:pt>
                <c:pt idx="53">
                  <c:v>280</c:v>
                </c:pt>
                <c:pt idx="54">
                  <c:v>270</c:v>
                </c:pt>
                <c:pt idx="55">
                  <c:v>277</c:v>
                </c:pt>
                <c:pt idx="56">
                  <c:v>226</c:v>
                </c:pt>
                <c:pt idx="57">
                  <c:v>221</c:v>
                </c:pt>
                <c:pt idx="58">
                  <c:v>218</c:v>
                </c:pt>
                <c:pt idx="59">
                  <c:v>169</c:v>
                </c:pt>
                <c:pt idx="60">
                  <c:v>190</c:v>
                </c:pt>
                <c:pt idx="61">
                  <c:v>177</c:v>
                </c:pt>
                <c:pt idx="62">
                  <c:v>184</c:v>
                </c:pt>
                <c:pt idx="63">
                  <c:v>206</c:v>
                </c:pt>
                <c:pt idx="64">
                  <c:v>205</c:v>
                </c:pt>
                <c:pt idx="65">
                  <c:v>210</c:v>
                </c:pt>
                <c:pt idx="66">
                  <c:v>158</c:v>
                </c:pt>
                <c:pt idx="67">
                  <c:v>62</c:v>
                </c:pt>
                <c:pt idx="68">
                  <c:v>159</c:v>
                </c:pt>
                <c:pt idx="69">
                  <c:v>195</c:v>
                </c:pt>
                <c:pt idx="70">
                  <c:v>159</c:v>
                </c:pt>
                <c:pt idx="71">
                  <c:v>172</c:v>
                </c:pt>
                <c:pt idx="72">
                  <c:v>252</c:v>
                </c:pt>
                <c:pt idx="73">
                  <c:v>116</c:v>
                </c:pt>
                <c:pt idx="74">
                  <c:v>125</c:v>
                </c:pt>
                <c:pt idx="75">
                  <c:v>167</c:v>
                </c:pt>
                <c:pt idx="76">
                  <c:v>123</c:v>
                </c:pt>
                <c:pt idx="77">
                  <c:v>124</c:v>
                </c:pt>
                <c:pt idx="78">
                  <c:v>146</c:v>
                </c:pt>
                <c:pt idx="79">
                  <c:v>90</c:v>
                </c:pt>
                <c:pt idx="80">
                  <c:v>105</c:v>
                </c:pt>
                <c:pt idx="81">
                  <c:v>142</c:v>
                </c:pt>
                <c:pt idx="82">
                  <c:v>172</c:v>
                </c:pt>
                <c:pt idx="83">
                  <c:v>214</c:v>
                </c:pt>
                <c:pt idx="84">
                  <c:v>177</c:v>
                </c:pt>
                <c:pt idx="85">
                  <c:v>103</c:v>
                </c:pt>
                <c:pt idx="86">
                  <c:v>143</c:v>
                </c:pt>
                <c:pt idx="87">
                  <c:v>94</c:v>
                </c:pt>
                <c:pt idx="88">
                  <c:v>115</c:v>
                </c:pt>
                <c:pt idx="89">
                  <c:v>72</c:v>
                </c:pt>
                <c:pt idx="90">
                  <c:v>100</c:v>
                </c:pt>
                <c:pt idx="91">
                  <c:v>43</c:v>
                </c:pt>
                <c:pt idx="92">
                  <c:v>134</c:v>
                </c:pt>
                <c:pt idx="93">
                  <c:v>54</c:v>
                </c:pt>
                <c:pt idx="94">
                  <c:v>130</c:v>
                </c:pt>
                <c:pt idx="95">
                  <c:v>174</c:v>
                </c:pt>
                <c:pt idx="96">
                  <c:v>148</c:v>
                </c:pt>
                <c:pt idx="97">
                  <c:v>116</c:v>
                </c:pt>
                <c:pt idx="98">
                  <c:v>60</c:v>
                </c:pt>
                <c:pt idx="99">
                  <c:v>49</c:v>
                </c:pt>
                <c:pt idx="100">
                  <c:v>51</c:v>
                </c:pt>
                <c:pt idx="101">
                  <c:v>5</c:v>
                </c:pt>
                <c:pt idx="102">
                  <c:v>54</c:v>
                </c:pt>
                <c:pt idx="103">
                  <c:v>27</c:v>
                </c:pt>
                <c:pt idx="104">
                  <c:v>37</c:v>
                </c:pt>
                <c:pt idx="105">
                  <c:v>-68</c:v>
                </c:pt>
                <c:pt idx="106">
                  <c:v>147</c:v>
                </c:pt>
                <c:pt idx="107">
                  <c:v>-10</c:v>
                </c:pt>
                <c:pt idx="108">
                  <c:v>51</c:v>
                </c:pt>
                <c:pt idx="109">
                  <c:v>8</c:v>
                </c:pt>
                <c:pt idx="110">
                  <c:v>23</c:v>
                </c:pt>
                <c:pt idx="111">
                  <c:v>90</c:v>
                </c:pt>
                <c:pt idx="112">
                  <c:v>65</c:v>
                </c:pt>
                <c:pt idx="113">
                  <c:v>137</c:v>
                </c:pt>
                <c:pt idx="114">
                  <c:v>159</c:v>
                </c:pt>
                <c:pt idx="115">
                  <c:v>35</c:v>
                </c:pt>
                <c:pt idx="116">
                  <c:v>9</c:v>
                </c:pt>
                <c:pt idx="117">
                  <c:v>11</c:v>
                </c:pt>
                <c:pt idx="118">
                  <c:v>23</c:v>
                </c:pt>
                <c:pt idx="119">
                  <c:v>93</c:v>
                </c:pt>
                <c:pt idx="120">
                  <c:v>146</c:v>
                </c:pt>
                <c:pt idx="121">
                  <c:v>-15</c:v>
                </c:pt>
                <c:pt idx="122">
                  <c:v>39</c:v>
                </c:pt>
                <c:pt idx="123">
                  <c:v>0</c:v>
                </c:pt>
                <c:pt idx="124">
                  <c:v>99</c:v>
                </c:pt>
                <c:pt idx="125">
                  <c:v>24</c:v>
                </c:pt>
                <c:pt idx="126">
                  <c:v>-53</c:v>
                </c:pt>
                <c:pt idx="127">
                  <c:v>2</c:v>
                </c:pt>
                <c:pt idx="128">
                  <c:v>22</c:v>
                </c:pt>
                <c:pt idx="129">
                  <c:v>-95</c:v>
                </c:pt>
                <c:pt idx="130">
                  <c:v>68</c:v>
                </c:pt>
                <c:pt idx="131">
                  <c:v>58</c:v>
                </c:pt>
                <c:pt idx="132">
                  <c:v>0</c:v>
                </c:pt>
                <c:pt idx="133">
                  <c:v>-49</c:v>
                </c:pt>
                <c:pt idx="134">
                  <c:v>41</c:v>
                </c:pt>
                <c:pt idx="135">
                  <c:v>33</c:v>
                </c:pt>
                <c:pt idx="136">
                  <c:v>21</c:v>
                </c:pt>
                <c:pt idx="137">
                  <c:v>95</c:v>
                </c:pt>
                <c:pt idx="138">
                  <c:v>137</c:v>
                </c:pt>
                <c:pt idx="139">
                  <c:v>65</c:v>
                </c:pt>
                <c:pt idx="140">
                  <c:v>-39</c:v>
                </c:pt>
                <c:pt idx="141">
                  <c:v>40</c:v>
                </c:pt>
                <c:pt idx="142">
                  <c:v>12</c:v>
                </c:pt>
                <c:pt idx="143">
                  <c:v>-20</c:v>
                </c:pt>
                <c:pt idx="144">
                  <c:v>44</c:v>
                </c:pt>
                <c:pt idx="145">
                  <c:v>-16</c:v>
                </c:pt>
                <c:pt idx="146">
                  <c:v>94</c:v>
                </c:pt>
                <c:pt idx="147">
                  <c:v>-119</c:v>
                </c:pt>
                <c:pt idx="148">
                  <c:v>-97</c:v>
                </c:pt>
                <c:pt idx="149">
                  <c:v>264</c:v>
                </c:pt>
                <c:pt idx="150">
                  <c:v>20</c:v>
                </c:pt>
                <c:pt idx="151">
                  <c:v>-40</c:v>
                </c:pt>
                <c:pt idx="152">
                  <c:v>16</c:v>
                </c:pt>
                <c:pt idx="153">
                  <c:v>36</c:v>
                </c:pt>
                <c:pt idx="154">
                  <c:v>-52</c:v>
                </c:pt>
                <c:pt idx="155">
                  <c:v>67</c:v>
                </c:pt>
                <c:pt idx="156">
                  <c:v>17</c:v>
                </c:pt>
                <c:pt idx="157">
                  <c:v>9</c:v>
                </c:pt>
                <c:pt idx="158">
                  <c:v>10</c:v>
                </c:pt>
                <c:pt idx="159">
                  <c:v>37</c:v>
                </c:pt>
                <c:pt idx="160">
                  <c:v>3</c:v>
                </c:pt>
                <c:pt idx="161">
                  <c:v>127</c:v>
                </c:pt>
                <c:pt idx="162">
                  <c:v>64</c:v>
                </c:pt>
                <c:pt idx="163">
                  <c:v>-46</c:v>
                </c:pt>
                <c:pt idx="164">
                  <c:v>20</c:v>
                </c:pt>
                <c:pt idx="165">
                  <c:v>26</c:v>
                </c:pt>
                <c:pt idx="166">
                  <c:v>23</c:v>
                </c:pt>
                <c:pt idx="167">
                  <c:v>25</c:v>
                </c:pt>
                <c:pt idx="168">
                  <c:v>65</c:v>
                </c:pt>
                <c:pt idx="169">
                  <c:v>2</c:v>
                </c:pt>
                <c:pt idx="170">
                  <c:v>48</c:v>
                </c:pt>
                <c:pt idx="171">
                  <c:v>-68</c:v>
                </c:pt>
                <c:pt idx="172">
                  <c:v>68</c:v>
                </c:pt>
                <c:pt idx="173">
                  <c:v>75</c:v>
                </c:pt>
                <c:pt idx="174">
                  <c:v>25</c:v>
                </c:pt>
                <c:pt idx="175">
                  <c:v>19</c:v>
                </c:pt>
                <c:pt idx="176">
                  <c:v>30</c:v>
                </c:pt>
                <c:pt idx="177">
                  <c:v>-6</c:v>
                </c:pt>
                <c:pt idx="178">
                  <c:v>15</c:v>
                </c:pt>
                <c:pt idx="179">
                  <c:v>-13</c:v>
                </c:pt>
                <c:pt idx="180">
                  <c:v>-10</c:v>
                </c:pt>
                <c:pt idx="181">
                  <c:v>-7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EB7-4155-A848-91A15209A3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7471912"/>
        <c:axId val="257466336"/>
      </c:lineChart>
      <c:dateAx>
        <c:axId val="257471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466336"/>
        <c:crosses val="autoZero"/>
        <c:auto val="1"/>
        <c:lblOffset val="100"/>
        <c:baseTimeUnit val="days"/>
      </c:dateAx>
      <c:valAx>
        <c:axId val="257466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471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5EFB8-7441-4DD4-84A3-8CD6E0E7D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Change | Azizi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C40F23-6E77-4187-BC2D-9E112365F2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98141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41D748-9FC5-41EC-8D40-51CDF864B9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F711BB-BEFC-485F-B378-59ABEA5E5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6934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Audience Change | Azizi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Change | Azizi Competitors</dc:title>
  <dc:creator>Frederik Peiniger</dc:creator>
  <cp:lastModifiedBy>Frederik Peiniger</cp:lastModifiedBy>
  <cp:revision>1</cp:revision>
  <dcterms:created xsi:type="dcterms:W3CDTF">2020-08-04T08:46:38Z</dcterms:created>
  <dcterms:modified xsi:type="dcterms:W3CDTF">2020-08-04T08:46:43Z</dcterms:modified>
</cp:coreProperties>
</file>