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dubaidutyfree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F3-41AE-AF03-F4A56BFF5F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dubaidutyfree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F3-41AE-AF03-F4A56BFF5F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dubaidutyfree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F3-41AE-AF03-F4A56BFF5F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9453040"/>
        <c:axId val="303250288"/>
      </c:barChart>
      <c:catAx>
        <c:axId val="249453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250288"/>
        <c:crosses val="autoZero"/>
        <c:auto val="1"/>
        <c:lblAlgn val="ctr"/>
        <c:lblOffset val="100"/>
        <c:noMultiLvlLbl val="0"/>
      </c:catAx>
      <c:valAx>
        <c:axId val="303250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453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B8291-7ED4-49B0-8E2A-1C22BC596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DDF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99B80A-91A7-4AF1-9805-B1E0E27E8B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57053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C10702-2C7F-4AEE-BDB4-F0963CA37A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E4CBC5-39BD-4D22-9D3A-486D5A010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4808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Interactions by Post Type | DDF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by Post Type | DDF</dc:title>
  <dc:creator>Frederik Peiniger</dc:creator>
  <cp:lastModifiedBy>Frederik Peiniger</cp:lastModifiedBy>
  <cp:revision>1</cp:revision>
  <dcterms:created xsi:type="dcterms:W3CDTF">2020-05-03T15:01:28Z</dcterms:created>
  <dcterms:modified xsi:type="dcterms:W3CDTF">2020-05-03T15:01:33Z</dcterms:modified>
</cp:coreProperties>
</file>