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UAE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41554</c:v>
                </c:pt>
                <c:pt idx="1">
                  <c:v>41471</c:v>
                </c:pt>
                <c:pt idx="2">
                  <c:v>41426</c:v>
                </c:pt>
                <c:pt idx="3">
                  <c:v>41407</c:v>
                </c:pt>
                <c:pt idx="4">
                  <c:v>41386</c:v>
                </c:pt>
                <c:pt idx="5">
                  <c:v>41371</c:v>
                </c:pt>
                <c:pt idx="6">
                  <c:v>41403</c:v>
                </c:pt>
                <c:pt idx="7">
                  <c:v>41384</c:v>
                </c:pt>
                <c:pt idx="8">
                  <c:v>41459</c:v>
                </c:pt>
                <c:pt idx="9">
                  <c:v>41504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6-4F4D-9495-A788EDF3E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938360"/>
        <c:axId val="296938688"/>
      </c:lineChart>
      <c:dateAx>
        <c:axId val="29693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8688"/>
        <c:crosses val="autoZero"/>
        <c:auto val="1"/>
        <c:lblOffset val="100"/>
        <c:baseTimeUnit val="months"/>
      </c:dateAx>
      <c:valAx>
        <c:axId val="29693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EC6F5-AFA7-459F-A361-465E21E28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McDonald's UAE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8C47EF-B40B-417C-9B90-1B7BB41506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478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741F6-5C3A-45B3-A379-048D43711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7E2C7-9B4C-4950-A42C-17D174C9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14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McDonald's UAE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McDonald's UAE</dc:title>
  <dc:creator>Frederik Peiniger</dc:creator>
  <cp:lastModifiedBy>Frederik Peiniger</cp:lastModifiedBy>
  <cp:revision>1</cp:revision>
  <dcterms:created xsi:type="dcterms:W3CDTF">2019-11-22T10:54:58Z</dcterms:created>
  <dcterms:modified xsi:type="dcterms:W3CDTF">2019-11-22T10:55:03Z</dcterms:modified>
</cp:coreProperties>
</file>