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3002-CDB3-4F81-BD19-B681C21C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Saudi Banks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50DC5-77A0-4B13-9B24-BC747C5C0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801683"/>
              </p:ext>
            </p:extLst>
          </p:nvPr>
        </p:nvGraphicFramePr>
        <p:xfrm>
          <a:off x="457200" y="1731963"/>
          <a:ext cx="8229601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88188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425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22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550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317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926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827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069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20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88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667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1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176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094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4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مصرف الراجحي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4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البنك السعودي للاستثمار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9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البنك الأهلي التجاري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49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بنك ساب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34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بنك البلاد | </a:t>
                      </a:r>
                      <a:r>
                        <a:rPr lang="en-US" sz="1000"/>
                        <a:t>Bank Albilad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6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بنك الرياض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0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العناية بالعملاء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28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SABB_eCare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5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اسأل بنك الرياض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048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31235-1F82-4DBD-9DD3-F9A377A5A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01/01/2019 - 10/28/2019</a:t>
            </a:r>
          </a:p>
        </p:txBody>
      </p:sp>
    </p:spTree>
    <p:extLst>
      <p:ext uri="{BB962C8B-B14F-4D97-AF65-F5344CB8AC3E}">
        <p14:creationId xmlns:p14="http://schemas.microsoft.com/office/powerpoint/2010/main" val="3052317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200</Words>
  <Application>Microsoft Office PowerPoint</Application>
  <PresentationFormat>On-screen Show (4:3)</PresentationFormat>
  <Paragraphs>142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Saudi Banks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Saudi Banks</dc:title>
  <dc:creator>Frederik Peiniger</dc:creator>
  <cp:lastModifiedBy>Frederik Peiniger</cp:lastModifiedBy>
  <cp:revision>1</cp:revision>
  <dcterms:created xsi:type="dcterms:W3CDTF">2019-10-29T11:33:25Z</dcterms:created>
  <dcterms:modified xsi:type="dcterms:W3CDTF">2019-10-29T11:34:11Z</dcterms:modified>
</cp:coreProperties>
</file>