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Cairo International Film Festival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Sheet1!$A$2:$A$183</c:f>
              <c:strCache>
                <c:ptCount val="182"/>
                <c:pt idx="0">
                  <c:v>1/10/2018</c:v>
                </c:pt>
                <c:pt idx="1">
                  <c:v>2/10/2018</c:v>
                </c:pt>
                <c:pt idx="2">
                  <c:v>3/10/2018</c:v>
                </c:pt>
                <c:pt idx="3">
                  <c:v>4/10/2018</c:v>
                </c:pt>
                <c:pt idx="4">
                  <c:v>5/10/2018</c:v>
                </c:pt>
                <c:pt idx="5">
                  <c:v>6/10/2018</c:v>
                </c:pt>
                <c:pt idx="6">
                  <c:v>7/10/2018</c:v>
                </c:pt>
                <c:pt idx="7">
                  <c:v>8/10/2018</c:v>
                </c:pt>
                <c:pt idx="8">
                  <c:v>9/10/2018</c:v>
                </c:pt>
                <c:pt idx="9">
                  <c:v>10/10/2018</c:v>
                </c:pt>
                <c:pt idx="10">
                  <c:v>11/10/2018</c:v>
                </c:pt>
                <c:pt idx="11">
                  <c:v>12/10/2018</c:v>
                </c:pt>
                <c:pt idx="12">
                  <c:v>13/10/2018</c:v>
                </c:pt>
                <c:pt idx="13">
                  <c:v>14/10/2018</c:v>
                </c:pt>
                <c:pt idx="14">
                  <c:v>15/10/2018</c:v>
                </c:pt>
                <c:pt idx="15">
                  <c:v>16/10/2018</c:v>
                </c:pt>
                <c:pt idx="16">
                  <c:v>17/10/2018</c:v>
                </c:pt>
                <c:pt idx="17">
                  <c:v>18/10/2018</c:v>
                </c:pt>
                <c:pt idx="18">
                  <c:v>19/10/2018</c:v>
                </c:pt>
                <c:pt idx="19">
                  <c:v>20/10/2018</c:v>
                </c:pt>
                <c:pt idx="20">
                  <c:v>21/10/2018</c:v>
                </c:pt>
                <c:pt idx="21">
                  <c:v>22/10/2018</c:v>
                </c:pt>
                <c:pt idx="22">
                  <c:v>23/10/2018</c:v>
                </c:pt>
                <c:pt idx="23">
                  <c:v>24/10/2018</c:v>
                </c:pt>
                <c:pt idx="24">
                  <c:v>25/10/2018</c:v>
                </c:pt>
                <c:pt idx="25">
                  <c:v>26/10/2018</c:v>
                </c:pt>
                <c:pt idx="26">
                  <c:v>27/10/2018</c:v>
                </c:pt>
                <c:pt idx="27">
                  <c:v>28/10/2018</c:v>
                </c:pt>
                <c:pt idx="28">
                  <c:v>29/10/2018</c:v>
                </c:pt>
                <c:pt idx="29">
                  <c:v>30/10/2018</c:v>
                </c:pt>
                <c:pt idx="30">
                  <c:v>31/10/2018</c:v>
                </c:pt>
                <c:pt idx="31">
                  <c:v>1/11/2018</c:v>
                </c:pt>
                <c:pt idx="32">
                  <c:v>2/11/2018</c:v>
                </c:pt>
                <c:pt idx="33">
                  <c:v>3/11/2018</c:v>
                </c:pt>
                <c:pt idx="34">
                  <c:v>4/11/2018</c:v>
                </c:pt>
                <c:pt idx="35">
                  <c:v>5/11/2018</c:v>
                </c:pt>
                <c:pt idx="36">
                  <c:v>6/11/2018</c:v>
                </c:pt>
                <c:pt idx="37">
                  <c:v>7/11/2018</c:v>
                </c:pt>
                <c:pt idx="38">
                  <c:v>8/11/2018</c:v>
                </c:pt>
                <c:pt idx="39">
                  <c:v>9/11/2018</c:v>
                </c:pt>
                <c:pt idx="40">
                  <c:v>10/11/2018</c:v>
                </c:pt>
                <c:pt idx="41">
                  <c:v>11/11/2018</c:v>
                </c:pt>
                <c:pt idx="42">
                  <c:v>12/11/2018</c:v>
                </c:pt>
                <c:pt idx="43">
                  <c:v>13/11/2018</c:v>
                </c:pt>
                <c:pt idx="44">
                  <c:v>14/11/2018</c:v>
                </c:pt>
                <c:pt idx="45">
                  <c:v>15/11/2018</c:v>
                </c:pt>
                <c:pt idx="46">
                  <c:v>16/11/2018</c:v>
                </c:pt>
                <c:pt idx="47">
                  <c:v>17/11/2018</c:v>
                </c:pt>
                <c:pt idx="48">
                  <c:v>18/11/2018</c:v>
                </c:pt>
                <c:pt idx="49">
                  <c:v>19/11/2018</c:v>
                </c:pt>
                <c:pt idx="50">
                  <c:v>20/11/2018</c:v>
                </c:pt>
                <c:pt idx="51">
                  <c:v>21/11/2018</c:v>
                </c:pt>
                <c:pt idx="52">
                  <c:v>22/11/2018</c:v>
                </c:pt>
                <c:pt idx="53">
                  <c:v>23/11/2018</c:v>
                </c:pt>
                <c:pt idx="54">
                  <c:v>24/11/2018</c:v>
                </c:pt>
                <c:pt idx="55">
                  <c:v>25/11/2018</c:v>
                </c:pt>
                <c:pt idx="56">
                  <c:v>26/11/2018</c:v>
                </c:pt>
                <c:pt idx="57">
                  <c:v>27/11/2018</c:v>
                </c:pt>
                <c:pt idx="58">
                  <c:v>28/11/2018</c:v>
                </c:pt>
                <c:pt idx="59">
                  <c:v>29/11/2018</c:v>
                </c:pt>
                <c:pt idx="60">
                  <c:v>30/11/2018</c:v>
                </c:pt>
                <c:pt idx="61">
                  <c:v>1/12/2018</c:v>
                </c:pt>
                <c:pt idx="62">
                  <c:v>2/12/2018</c:v>
                </c:pt>
                <c:pt idx="63">
                  <c:v>3/12/2018</c:v>
                </c:pt>
                <c:pt idx="64">
                  <c:v>4/12/2018</c:v>
                </c:pt>
                <c:pt idx="65">
                  <c:v>5/12/2018</c:v>
                </c:pt>
                <c:pt idx="66">
                  <c:v>6/12/2018</c:v>
                </c:pt>
                <c:pt idx="67">
                  <c:v>7/12/2018</c:v>
                </c:pt>
                <c:pt idx="68">
                  <c:v>8/12/2018</c:v>
                </c:pt>
                <c:pt idx="69">
                  <c:v>9/12/2018</c:v>
                </c:pt>
                <c:pt idx="70">
                  <c:v>10/12/2018</c:v>
                </c:pt>
                <c:pt idx="71">
                  <c:v>11/12/2018</c:v>
                </c:pt>
                <c:pt idx="72">
                  <c:v>12/12/2018</c:v>
                </c:pt>
                <c:pt idx="73">
                  <c:v>13/12/2018</c:v>
                </c:pt>
                <c:pt idx="74">
                  <c:v>14/12/2018</c:v>
                </c:pt>
                <c:pt idx="75">
                  <c:v>15/12/2018</c:v>
                </c:pt>
                <c:pt idx="76">
                  <c:v>16/12/2018</c:v>
                </c:pt>
                <c:pt idx="77">
                  <c:v>17/12/2018</c:v>
                </c:pt>
                <c:pt idx="78">
                  <c:v>18/12/2018</c:v>
                </c:pt>
                <c:pt idx="79">
                  <c:v>19/12/2018</c:v>
                </c:pt>
                <c:pt idx="80">
                  <c:v>20/12/2018</c:v>
                </c:pt>
                <c:pt idx="81">
                  <c:v>21/12/2018</c:v>
                </c:pt>
                <c:pt idx="82">
                  <c:v>22/12/2018</c:v>
                </c:pt>
                <c:pt idx="83">
                  <c:v>23/12/2018</c:v>
                </c:pt>
                <c:pt idx="84">
                  <c:v>24/12/2018</c:v>
                </c:pt>
                <c:pt idx="85">
                  <c:v>25/12/2018</c:v>
                </c:pt>
                <c:pt idx="86">
                  <c:v>26/12/2018</c:v>
                </c:pt>
                <c:pt idx="87">
                  <c:v>27/12/2018</c:v>
                </c:pt>
                <c:pt idx="88">
                  <c:v>28/12/2018</c:v>
                </c:pt>
                <c:pt idx="89">
                  <c:v>29/12/2018</c:v>
                </c:pt>
                <c:pt idx="90">
                  <c:v>30/12/2018</c:v>
                </c:pt>
                <c:pt idx="91">
                  <c:v>31/12/2018</c:v>
                </c:pt>
                <c:pt idx="92">
                  <c:v>1/1/2019</c:v>
                </c:pt>
                <c:pt idx="93">
                  <c:v>2/1/2019</c:v>
                </c:pt>
                <c:pt idx="94">
                  <c:v>3/1/2019</c:v>
                </c:pt>
                <c:pt idx="95">
                  <c:v>4/1/2019</c:v>
                </c:pt>
                <c:pt idx="96">
                  <c:v>5/1/2019</c:v>
                </c:pt>
                <c:pt idx="97">
                  <c:v>6/1/2019</c:v>
                </c:pt>
                <c:pt idx="98">
                  <c:v>7/1/2019</c:v>
                </c:pt>
                <c:pt idx="99">
                  <c:v>8/1/2019</c:v>
                </c:pt>
                <c:pt idx="100">
                  <c:v>9/1/2019</c:v>
                </c:pt>
                <c:pt idx="101">
                  <c:v>10/1/2019</c:v>
                </c:pt>
                <c:pt idx="102">
                  <c:v>11/1/2019</c:v>
                </c:pt>
                <c:pt idx="103">
                  <c:v>12/1/2019</c:v>
                </c:pt>
                <c:pt idx="104">
                  <c:v>13/01/2019</c:v>
                </c:pt>
                <c:pt idx="105">
                  <c:v>14/01/2019</c:v>
                </c:pt>
                <c:pt idx="106">
                  <c:v>15/01/2019</c:v>
                </c:pt>
                <c:pt idx="107">
                  <c:v>16/01/2019</c:v>
                </c:pt>
                <c:pt idx="108">
                  <c:v>17/01/2019</c:v>
                </c:pt>
                <c:pt idx="109">
                  <c:v>18/01/2019</c:v>
                </c:pt>
                <c:pt idx="110">
                  <c:v>19/01/2019</c:v>
                </c:pt>
                <c:pt idx="111">
                  <c:v>20/01/2019</c:v>
                </c:pt>
                <c:pt idx="112">
                  <c:v>21/01/2019</c:v>
                </c:pt>
                <c:pt idx="113">
                  <c:v>22/01/2019</c:v>
                </c:pt>
                <c:pt idx="114">
                  <c:v>23/01/2019</c:v>
                </c:pt>
                <c:pt idx="115">
                  <c:v>24/01/2019</c:v>
                </c:pt>
                <c:pt idx="116">
                  <c:v>25/01/2019</c:v>
                </c:pt>
                <c:pt idx="117">
                  <c:v>26/01/2019</c:v>
                </c:pt>
                <c:pt idx="118">
                  <c:v>27/01/2019</c:v>
                </c:pt>
                <c:pt idx="119">
                  <c:v>28/01/2019</c:v>
                </c:pt>
                <c:pt idx="120">
                  <c:v>29/01/2019</c:v>
                </c:pt>
                <c:pt idx="121">
                  <c:v>30/01/2019</c:v>
                </c:pt>
                <c:pt idx="122">
                  <c:v>31/01/2019</c:v>
                </c:pt>
                <c:pt idx="123">
                  <c:v>1/2/2019</c:v>
                </c:pt>
                <c:pt idx="124">
                  <c:v>2/2/2019</c:v>
                </c:pt>
                <c:pt idx="125">
                  <c:v>3/2/2019</c:v>
                </c:pt>
                <c:pt idx="126">
                  <c:v>4/2/2019</c:v>
                </c:pt>
                <c:pt idx="127">
                  <c:v>5/2/2019</c:v>
                </c:pt>
                <c:pt idx="128">
                  <c:v>6/2/2019</c:v>
                </c:pt>
                <c:pt idx="129">
                  <c:v>7/2/2019</c:v>
                </c:pt>
                <c:pt idx="130">
                  <c:v>8/2/2019</c:v>
                </c:pt>
                <c:pt idx="131">
                  <c:v>9/2/2019</c:v>
                </c:pt>
                <c:pt idx="132">
                  <c:v>10/2/2019</c:v>
                </c:pt>
                <c:pt idx="133">
                  <c:v>11/2/2019</c:v>
                </c:pt>
                <c:pt idx="134">
                  <c:v>12/2/2019</c:v>
                </c:pt>
                <c:pt idx="135">
                  <c:v>13/02/2019</c:v>
                </c:pt>
                <c:pt idx="136">
                  <c:v>14/02/2019</c:v>
                </c:pt>
                <c:pt idx="137">
                  <c:v>15/02/2019</c:v>
                </c:pt>
                <c:pt idx="138">
                  <c:v>16/02/2019</c:v>
                </c:pt>
                <c:pt idx="139">
                  <c:v>17/02/2019</c:v>
                </c:pt>
                <c:pt idx="140">
                  <c:v>18/02/2019</c:v>
                </c:pt>
                <c:pt idx="141">
                  <c:v>19/02/2019</c:v>
                </c:pt>
                <c:pt idx="142">
                  <c:v>20/02/2019</c:v>
                </c:pt>
                <c:pt idx="143">
                  <c:v>21/02/2019</c:v>
                </c:pt>
                <c:pt idx="144">
                  <c:v>22/02/2019</c:v>
                </c:pt>
                <c:pt idx="145">
                  <c:v>23/02/2019</c:v>
                </c:pt>
                <c:pt idx="146">
                  <c:v>24/02/2019</c:v>
                </c:pt>
                <c:pt idx="147">
                  <c:v>25/02/2019</c:v>
                </c:pt>
                <c:pt idx="148">
                  <c:v>26/02/2019</c:v>
                </c:pt>
                <c:pt idx="149">
                  <c:v>27/02/2019</c:v>
                </c:pt>
                <c:pt idx="150">
                  <c:v>28/02/2019</c:v>
                </c:pt>
                <c:pt idx="151">
                  <c:v>1/3/2019</c:v>
                </c:pt>
                <c:pt idx="152">
                  <c:v>2/3/2019</c:v>
                </c:pt>
                <c:pt idx="153">
                  <c:v>3/3/2019</c:v>
                </c:pt>
                <c:pt idx="154">
                  <c:v>4/3/2019</c:v>
                </c:pt>
                <c:pt idx="155">
                  <c:v>5/3/2019</c:v>
                </c:pt>
                <c:pt idx="156">
                  <c:v>6/3/2019</c:v>
                </c:pt>
                <c:pt idx="157">
                  <c:v>7/3/2019</c:v>
                </c:pt>
                <c:pt idx="158">
                  <c:v>8/3/2019</c:v>
                </c:pt>
                <c:pt idx="159">
                  <c:v>9/3/2019</c:v>
                </c:pt>
                <c:pt idx="160">
                  <c:v>10/3/2019</c:v>
                </c:pt>
                <c:pt idx="161">
                  <c:v>11/3/2019</c:v>
                </c:pt>
                <c:pt idx="162">
                  <c:v>12/3/2019</c:v>
                </c:pt>
                <c:pt idx="163">
                  <c:v>13/03/2019</c:v>
                </c:pt>
                <c:pt idx="164">
                  <c:v>14/03/2019</c:v>
                </c:pt>
                <c:pt idx="165">
                  <c:v>15/03/2019</c:v>
                </c:pt>
                <c:pt idx="166">
                  <c:v>16/03/2019</c:v>
                </c:pt>
                <c:pt idx="167">
                  <c:v>17/03/2019</c:v>
                </c:pt>
                <c:pt idx="168">
                  <c:v>18/03/2019</c:v>
                </c:pt>
                <c:pt idx="169">
                  <c:v>19/03/2019</c:v>
                </c:pt>
                <c:pt idx="170">
                  <c:v>20/03/2019</c:v>
                </c:pt>
                <c:pt idx="171">
                  <c:v>21/03/2019</c:v>
                </c:pt>
                <c:pt idx="172">
                  <c:v>22/03/2019</c:v>
                </c:pt>
                <c:pt idx="173">
                  <c:v>23/03/2019</c:v>
                </c:pt>
                <c:pt idx="174">
                  <c:v>24/03/2019</c:v>
                </c:pt>
                <c:pt idx="175">
                  <c:v>25/03/2019</c:v>
                </c:pt>
                <c:pt idx="176">
                  <c:v>26/03/2019</c:v>
                </c:pt>
                <c:pt idx="177">
                  <c:v>27/03/2019</c:v>
                </c:pt>
                <c:pt idx="178">
                  <c:v>28/03/2019</c:v>
                </c:pt>
                <c:pt idx="179">
                  <c:v>29/03/2019</c:v>
                </c:pt>
                <c:pt idx="180">
                  <c:v>30/03/2019</c:v>
                </c:pt>
                <c:pt idx="181">
                  <c:v>31/03/2019</c:v>
                </c:pt>
              </c:strCache>
            </c:str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8431</c:v>
                </c:pt>
                <c:pt idx="1">
                  <c:v>8975</c:v>
                </c:pt>
                <c:pt idx="2">
                  <c:v>7849</c:v>
                </c:pt>
                <c:pt idx="3">
                  <c:v>3150</c:v>
                </c:pt>
                <c:pt idx="4">
                  <c:v>1424</c:v>
                </c:pt>
                <c:pt idx="5">
                  <c:v>2405</c:v>
                </c:pt>
                <c:pt idx="6">
                  <c:v>898</c:v>
                </c:pt>
                <c:pt idx="7">
                  <c:v>357</c:v>
                </c:pt>
                <c:pt idx="8">
                  <c:v>288</c:v>
                </c:pt>
                <c:pt idx="9">
                  <c:v>245</c:v>
                </c:pt>
                <c:pt idx="10">
                  <c:v>228</c:v>
                </c:pt>
                <c:pt idx="11">
                  <c:v>1279</c:v>
                </c:pt>
                <c:pt idx="12">
                  <c:v>10400</c:v>
                </c:pt>
                <c:pt idx="13">
                  <c:v>4349</c:v>
                </c:pt>
                <c:pt idx="14">
                  <c:v>1418</c:v>
                </c:pt>
                <c:pt idx="15">
                  <c:v>864</c:v>
                </c:pt>
                <c:pt idx="16">
                  <c:v>11978</c:v>
                </c:pt>
                <c:pt idx="17">
                  <c:v>9749</c:v>
                </c:pt>
                <c:pt idx="18">
                  <c:v>10804</c:v>
                </c:pt>
                <c:pt idx="19">
                  <c:v>5470</c:v>
                </c:pt>
                <c:pt idx="20">
                  <c:v>1935</c:v>
                </c:pt>
                <c:pt idx="21">
                  <c:v>9407</c:v>
                </c:pt>
                <c:pt idx="22">
                  <c:v>52136</c:v>
                </c:pt>
                <c:pt idx="23">
                  <c:v>39590</c:v>
                </c:pt>
                <c:pt idx="24">
                  <c:v>4299</c:v>
                </c:pt>
                <c:pt idx="25">
                  <c:v>3907</c:v>
                </c:pt>
                <c:pt idx="26">
                  <c:v>3284</c:v>
                </c:pt>
                <c:pt idx="27">
                  <c:v>3954</c:v>
                </c:pt>
                <c:pt idx="28">
                  <c:v>12899</c:v>
                </c:pt>
                <c:pt idx="29">
                  <c:v>6141</c:v>
                </c:pt>
                <c:pt idx="30">
                  <c:v>3434</c:v>
                </c:pt>
                <c:pt idx="31">
                  <c:v>14152</c:v>
                </c:pt>
                <c:pt idx="32">
                  <c:v>8121</c:v>
                </c:pt>
                <c:pt idx="33">
                  <c:v>4859</c:v>
                </c:pt>
                <c:pt idx="34">
                  <c:v>3770</c:v>
                </c:pt>
                <c:pt idx="35">
                  <c:v>4827</c:v>
                </c:pt>
                <c:pt idx="36">
                  <c:v>5797</c:v>
                </c:pt>
                <c:pt idx="37">
                  <c:v>2609</c:v>
                </c:pt>
                <c:pt idx="38">
                  <c:v>1820</c:v>
                </c:pt>
                <c:pt idx="39">
                  <c:v>1677</c:v>
                </c:pt>
                <c:pt idx="40">
                  <c:v>893</c:v>
                </c:pt>
                <c:pt idx="41">
                  <c:v>2392</c:v>
                </c:pt>
                <c:pt idx="42">
                  <c:v>2984</c:v>
                </c:pt>
                <c:pt idx="43">
                  <c:v>230231</c:v>
                </c:pt>
                <c:pt idx="44">
                  <c:v>559728</c:v>
                </c:pt>
                <c:pt idx="45">
                  <c:v>719393</c:v>
                </c:pt>
                <c:pt idx="46">
                  <c:v>754655</c:v>
                </c:pt>
                <c:pt idx="47">
                  <c:v>796224</c:v>
                </c:pt>
                <c:pt idx="48">
                  <c:v>842809</c:v>
                </c:pt>
                <c:pt idx="49">
                  <c:v>789889</c:v>
                </c:pt>
                <c:pt idx="50">
                  <c:v>609004</c:v>
                </c:pt>
                <c:pt idx="51">
                  <c:v>22192</c:v>
                </c:pt>
                <c:pt idx="52">
                  <c:v>660324</c:v>
                </c:pt>
                <c:pt idx="53">
                  <c:v>1056968</c:v>
                </c:pt>
                <c:pt idx="54">
                  <c:v>767628</c:v>
                </c:pt>
                <c:pt idx="55">
                  <c:v>864692</c:v>
                </c:pt>
                <c:pt idx="56">
                  <c:v>658278</c:v>
                </c:pt>
                <c:pt idx="57">
                  <c:v>896449</c:v>
                </c:pt>
                <c:pt idx="58">
                  <c:v>770167</c:v>
                </c:pt>
                <c:pt idx="59">
                  <c:v>491021</c:v>
                </c:pt>
                <c:pt idx="60">
                  <c:v>331025</c:v>
                </c:pt>
                <c:pt idx="61">
                  <c:v>236407</c:v>
                </c:pt>
                <c:pt idx="62">
                  <c:v>19643</c:v>
                </c:pt>
                <c:pt idx="63">
                  <c:v>768520</c:v>
                </c:pt>
                <c:pt idx="64">
                  <c:v>496291</c:v>
                </c:pt>
                <c:pt idx="65">
                  <c:v>209996</c:v>
                </c:pt>
                <c:pt idx="66">
                  <c:v>8117</c:v>
                </c:pt>
                <c:pt idx="67">
                  <c:v>4645</c:v>
                </c:pt>
                <c:pt idx="68">
                  <c:v>4505</c:v>
                </c:pt>
                <c:pt idx="69">
                  <c:v>43356</c:v>
                </c:pt>
                <c:pt idx="70">
                  <c:v>22462</c:v>
                </c:pt>
                <c:pt idx="71">
                  <c:v>9316</c:v>
                </c:pt>
                <c:pt idx="72">
                  <c:v>5717</c:v>
                </c:pt>
                <c:pt idx="73">
                  <c:v>3240</c:v>
                </c:pt>
                <c:pt idx="74">
                  <c:v>2525</c:v>
                </c:pt>
                <c:pt idx="75">
                  <c:v>2009</c:v>
                </c:pt>
                <c:pt idx="76">
                  <c:v>2027</c:v>
                </c:pt>
                <c:pt idx="77">
                  <c:v>1345</c:v>
                </c:pt>
                <c:pt idx="78">
                  <c:v>3159</c:v>
                </c:pt>
                <c:pt idx="79">
                  <c:v>1396</c:v>
                </c:pt>
                <c:pt idx="80">
                  <c:v>1021</c:v>
                </c:pt>
                <c:pt idx="81">
                  <c:v>1064</c:v>
                </c:pt>
                <c:pt idx="82">
                  <c:v>675</c:v>
                </c:pt>
                <c:pt idx="83">
                  <c:v>675</c:v>
                </c:pt>
                <c:pt idx="84">
                  <c:v>569</c:v>
                </c:pt>
                <c:pt idx="85">
                  <c:v>577</c:v>
                </c:pt>
                <c:pt idx="86">
                  <c:v>2172</c:v>
                </c:pt>
                <c:pt idx="87">
                  <c:v>1666</c:v>
                </c:pt>
                <c:pt idx="88">
                  <c:v>1273</c:v>
                </c:pt>
                <c:pt idx="89">
                  <c:v>1980</c:v>
                </c:pt>
                <c:pt idx="90">
                  <c:v>855</c:v>
                </c:pt>
                <c:pt idx="91">
                  <c:v>503</c:v>
                </c:pt>
                <c:pt idx="92">
                  <c:v>538</c:v>
                </c:pt>
                <c:pt idx="93">
                  <c:v>512</c:v>
                </c:pt>
                <c:pt idx="94">
                  <c:v>1464</c:v>
                </c:pt>
                <c:pt idx="95">
                  <c:v>1093</c:v>
                </c:pt>
                <c:pt idx="96">
                  <c:v>683</c:v>
                </c:pt>
                <c:pt idx="97">
                  <c:v>564</c:v>
                </c:pt>
                <c:pt idx="98">
                  <c:v>1657</c:v>
                </c:pt>
                <c:pt idx="99">
                  <c:v>741</c:v>
                </c:pt>
                <c:pt idx="100">
                  <c:v>474</c:v>
                </c:pt>
                <c:pt idx="101">
                  <c:v>2835</c:v>
                </c:pt>
                <c:pt idx="102">
                  <c:v>1452</c:v>
                </c:pt>
                <c:pt idx="103">
                  <c:v>759</c:v>
                </c:pt>
                <c:pt idx="104">
                  <c:v>581</c:v>
                </c:pt>
                <c:pt idx="105">
                  <c:v>543</c:v>
                </c:pt>
                <c:pt idx="106">
                  <c:v>740</c:v>
                </c:pt>
                <c:pt idx="107">
                  <c:v>481</c:v>
                </c:pt>
                <c:pt idx="108">
                  <c:v>439</c:v>
                </c:pt>
                <c:pt idx="109">
                  <c:v>415</c:v>
                </c:pt>
                <c:pt idx="110">
                  <c:v>455</c:v>
                </c:pt>
                <c:pt idx="111">
                  <c:v>584</c:v>
                </c:pt>
                <c:pt idx="112">
                  <c:v>1444</c:v>
                </c:pt>
                <c:pt idx="113">
                  <c:v>2325</c:v>
                </c:pt>
                <c:pt idx="114">
                  <c:v>716</c:v>
                </c:pt>
                <c:pt idx="115">
                  <c:v>478</c:v>
                </c:pt>
                <c:pt idx="116">
                  <c:v>417</c:v>
                </c:pt>
                <c:pt idx="117">
                  <c:v>360</c:v>
                </c:pt>
                <c:pt idx="118">
                  <c:v>381</c:v>
                </c:pt>
                <c:pt idx="119">
                  <c:v>322</c:v>
                </c:pt>
                <c:pt idx="120">
                  <c:v>290</c:v>
                </c:pt>
                <c:pt idx="121">
                  <c:v>331</c:v>
                </c:pt>
                <c:pt idx="122">
                  <c:v>295</c:v>
                </c:pt>
                <c:pt idx="123">
                  <c:v>270</c:v>
                </c:pt>
                <c:pt idx="124">
                  <c:v>246</c:v>
                </c:pt>
                <c:pt idx="125">
                  <c:v>466</c:v>
                </c:pt>
                <c:pt idx="126">
                  <c:v>420</c:v>
                </c:pt>
                <c:pt idx="127">
                  <c:v>333</c:v>
                </c:pt>
                <c:pt idx="128">
                  <c:v>284</c:v>
                </c:pt>
                <c:pt idx="129">
                  <c:v>309</c:v>
                </c:pt>
                <c:pt idx="130">
                  <c:v>269</c:v>
                </c:pt>
                <c:pt idx="131">
                  <c:v>256</c:v>
                </c:pt>
                <c:pt idx="132">
                  <c:v>517</c:v>
                </c:pt>
                <c:pt idx="133">
                  <c:v>323</c:v>
                </c:pt>
                <c:pt idx="134">
                  <c:v>253</c:v>
                </c:pt>
                <c:pt idx="135">
                  <c:v>267</c:v>
                </c:pt>
                <c:pt idx="136">
                  <c:v>272</c:v>
                </c:pt>
                <c:pt idx="137">
                  <c:v>295</c:v>
                </c:pt>
                <c:pt idx="138">
                  <c:v>248</c:v>
                </c:pt>
                <c:pt idx="139">
                  <c:v>299</c:v>
                </c:pt>
                <c:pt idx="140">
                  <c:v>407</c:v>
                </c:pt>
                <c:pt idx="141">
                  <c:v>300</c:v>
                </c:pt>
                <c:pt idx="142">
                  <c:v>232</c:v>
                </c:pt>
                <c:pt idx="143">
                  <c:v>219</c:v>
                </c:pt>
                <c:pt idx="144">
                  <c:v>209</c:v>
                </c:pt>
                <c:pt idx="145">
                  <c:v>203</c:v>
                </c:pt>
                <c:pt idx="146">
                  <c:v>172</c:v>
                </c:pt>
                <c:pt idx="147">
                  <c:v>2521</c:v>
                </c:pt>
                <c:pt idx="148">
                  <c:v>809</c:v>
                </c:pt>
                <c:pt idx="149">
                  <c:v>336</c:v>
                </c:pt>
                <c:pt idx="150">
                  <c:v>264</c:v>
                </c:pt>
                <c:pt idx="151">
                  <c:v>270</c:v>
                </c:pt>
                <c:pt idx="152">
                  <c:v>154</c:v>
                </c:pt>
                <c:pt idx="153">
                  <c:v>195</c:v>
                </c:pt>
                <c:pt idx="154">
                  <c:v>168</c:v>
                </c:pt>
                <c:pt idx="155">
                  <c:v>161</c:v>
                </c:pt>
                <c:pt idx="156">
                  <c:v>228</c:v>
                </c:pt>
                <c:pt idx="157">
                  <c:v>181</c:v>
                </c:pt>
                <c:pt idx="158">
                  <c:v>179</c:v>
                </c:pt>
                <c:pt idx="159">
                  <c:v>444</c:v>
                </c:pt>
                <c:pt idx="160">
                  <c:v>403</c:v>
                </c:pt>
                <c:pt idx="161">
                  <c:v>293</c:v>
                </c:pt>
                <c:pt idx="162">
                  <c:v>203</c:v>
                </c:pt>
                <c:pt idx="163">
                  <c:v>175</c:v>
                </c:pt>
                <c:pt idx="164">
                  <c:v>173</c:v>
                </c:pt>
                <c:pt idx="165">
                  <c:v>150</c:v>
                </c:pt>
                <c:pt idx="166">
                  <c:v>125</c:v>
                </c:pt>
                <c:pt idx="167">
                  <c:v>130</c:v>
                </c:pt>
                <c:pt idx="168">
                  <c:v>146</c:v>
                </c:pt>
                <c:pt idx="169">
                  <c:v>129</c:v>
                </c:pt>
                <c:pt idx="170">
                  <c:v>127</c:v>
                </c:pt>
                <c:pt idx="171">
                  <c:v>124</c:v>
                </c:pt>
                <c:pt idx="172">
                  <c:v>122</c:v>
                </c:pt>
                <c:pt idx="173">
                  <c:v>156</c:v>
                </c:pt>
                <c:pt idx="174">
                  <c:v>170</c:v>
                </c:pt>
                <c:pt idx="175">
                  <c:v>124</c:v>
                </c:pt>
                <c:pt idx="176">
                  <c:v>167</c:v>
                </c:pt>
                <c:pt idx="177">
                  <c:v>188</c:v>
                </c:pt>
                <c:pt idx="178">
                  <c:v>151</c:v>
                </c:pt>
                <c:pt idx="179">
                  <c:v>1760</c:v>
                </c:pt>
                <c:pt idx="180">
                  <c:v>285</c:v>
                </c:pt>
                <c:pt idx="181">
                  <c:v>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99-48E1-B117-5C4CAE06C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857840"/>
        <c:axId val="297858824"/>
      </c:lineChart>
      <c:catAx>
        <c:axId val="29785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58824"/>
        <c:crosses val="autoZero"/>
        <c:auto val="1"/>
        <c:lblAlgn val="ctr"/>
        <c:lblOffset val="100"/>
        <c:noMultiLvlLbl val="0"/>
      </c:catAx>
      <c:valAx>
        <c:axId val="29785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5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ECA55-C562-43A6-8A36-B5B0D6BE4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Cairo International Film Festival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EE70E0-AD6B-40AE-A55F-B6BBE63E6A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5308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6E231-DFC7-45A1-90F2-C44689B9EA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8A0C9-2A6A-4F3F-8435-CFCA1BC2A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5239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Cairo International Film Festival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Cairo International Film Festival</dc:title>
  <dc:creator>Frederik Peiniger</dc:creator>
  <cp:lastModifiedBy>Frederik Peiniger</cp:lastModifiedBy>
  <cp:revision>1</cp:revision>
  <dcterms:created xsi:type="dcterms:W3CDTF">2019-09-30T14:49:44Z</dcterms:created>
  <dcterms:modified xsi:type="dcterms:W3CDTF">2019-09-30T14:49:51Z</dcterms:modified>
</cp:coreProperties>
</file>