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86479-0208-47EC-B2B7-732836C6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0D858-9469-4109-9E60-6AA829FE9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508916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090064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526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959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13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47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299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53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- 2019-07-28 08:02:08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Combining the historic appeal of a true icon with the refinement of a sophisticated timepiece, the Navitimer 1 Automatic 41 Limited Edition is an elegant reinvention of a legendary watch. Now available at DubaiDutyFree #DubaiDutyFree #FullOfSurprises #Breitling https://t.co/BliEPnp002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18:15:59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6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- 2019-07-26 06:00:30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Your ticket to the most luxe National Lipstick Day yet: a carry-on Destination Fabulous lip bag, ready to pack with your favourite shades. Grab yours on July 29th with your purchase of any 2 lip products at Dubai Duty Free Airport. #DubaiDutyFree #DestinationFabulous #MACTravels https://t.co/drAY80S4Mm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18:15:59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2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- 2019-07-25 06:55:50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How do you spend time waiting for your flight? #DubaiDutyFree #FullOfSurprises #TravelThursday #DDFTravelBuddy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07/25/2019 18:17:56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964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82550-074F-445F-85BB-1F53E765F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3491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9BAF-19BF-4C54-832B-81F9B720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1A745-2D69-4F8B-BC4A-5342E762A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712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651280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966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61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30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37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68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15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3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- 2019-07-24 07:47:02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Dare to defy the norm? Stand out from the crowd with Givenchy’s Encre Interdite lip ink and Ombre Interdite eyeshadow! Now available at Dubai Duty Free. #DubaiDutyFree #FullOfSurprises #EncreInterdite #OmbreInterdite #GivenchyBeautyME #DareTheDuo https://t.co/M0cr5wv9f7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18:15:59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19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- 2019-07-23 13:34:06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Ever dreamed of becoming a millionaire? You’re less than a click away. Visit our website https://t.co/4VTsYlbZk6 for more information on our Millennium Millionaire promotions to find out how you can be a lucky winner! #DubaiDutyFree #FullofSurprises #MillenniumMillionaire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18:14:58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9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- 2019-07-23 11:19:17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Three more lucky winners added today to the list of the Millennium Millionaire and Finest Surprise Promotion. Are you one of them? #luckydraw #winner #luckywinner #dubaidutyfree #bestshopping #finestsurprise #worthflyingfor #millenniummillionaire #dollarmillionaire #millionaire https://t.co/ZQIDlqqkS9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18:14:58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90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313EA-80B4-4301-A525-8C83479F6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3859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52FB1-6DF8-4EE4-879A-0F041E5D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38385-3ABA-430A-9F23-700B78FF5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048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05248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49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26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03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187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656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63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0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- 2019-07-21 04:16:34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Watch our @DDFTennis #ambassador and the new @Wimbledon @WTA Champion @Simona_Halep travelling around the world! #OnTour #dubaidutyfree https://t.co/CNPB3qfnly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08/06/2019 18:15:42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2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- 2019-07-18 15:56:33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How do you survive long flights? #DubaiDutyFree #FullofSurprises #TravelThursday #DDFYourTravelBuddy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07/21/2019 18:17:10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- 2019-07-18 09:30:57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For the first time, Bose introduces sunglasses with a soundtrack. The new Bose Frames are unique audio shades to keep you moving in style and in tune! Get them now at Dubai Duty Free. #DubaiDutyFree #FullOfSurprises #Bose https://t.co/ITTWFssLtD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07/21/2019 18:17:10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82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6D67B-6CEE-46A5-BD2F-7B845751B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03721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CFB15-447C-48D7-8746-7303B9B0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AEDEF-FCDB-4F65-A072-896B65EFF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874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231125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418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529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77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365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9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771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- 2019-07-14 06:03:03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IWC Spitfire. The dream takes flight. Embark on your journey at Dubai Duty Free. #DubaiDutyFree #FullOfSurprises #IWC #IWCWatches #IWCSchaffhausen #IWCPilot #IWCSpitfire #SilverSpitfire https://t.co/Cn8VXYQUXr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07/20/2019 06:18:42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7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- 2019-07-11 11:38:26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What’s your favorite type of family holiday? #DubaiDutyFree #FullOfSurprises #TravelThursday #DDFTravelBuddy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07/21/2019 18:17:10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68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- 2019-07-09 11:40:06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Watch who won the Millennium Millionaire and Finest Surprise Draws today! #FinestSurprise #FullOfSurprises #DubaiDutyFree #drawwinners https://t.co/61pVOr2pSd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07/28/2019 18:16:19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772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0C39A-CC65-47C4-8B3A-C9D4940A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55576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3B2B0-41E5-4AC6-8082-FD3BFA59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5B305-C96E-4141-9552-01B17177B4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572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903499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352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910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25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4866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14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10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- 2019-07-09 06:28:29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Wonderful pistachios. Get the chance to win AED 500 Dubai Duty Free gift card daily and other exciting prizes simply by buying any 4 packets of 250g pistachios. Offer ends July 31st! #DubaiDutyFree #FullofSurprises #PistachioOffer https://t.co/CHyKHqiwor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07/09/2019 18:16:38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9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- 2019-07-09 05:12:18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Are you one of the winner’s of this week’s Millennium Millionaire and Finest Surprise draws? Watch the draws live on our Facebook page today to find out! #DubaiDutyFree #FullOfSurprises #MillenniumMillionaire #FinestSurprise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07/09/2019 18:16:38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09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- 2019-07-08 06:25:22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Iconic. Feminine. Sensual. Discover the New Good Girl Glorious Gold Collector Edition. A sparkling glitter gold stiletto, sensual, powerful and irreverently elegant. Get this worldwide exclusive at Dubai Duty Free until July 31st. #DubaiDutyFree #CarolinaHerrera #GoodGirl https://t.co/1cJVHAp2D7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07/16/2019 18:16:27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216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70B68-D5A6-43FF-AEC1-C0DF95855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8744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F1EC-1EB9-44A3-ABFD-F054AE8C1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735AF-4D01-4994-B68A-E72D05C73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303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766964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887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41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892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01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036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698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4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- 2019-07-08 06:06:26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Iconic. Feminine. Sensual. Discover the New Good Girl Glorious Gold Collector Edition. A sparkling glitter gold stiletto, sensual, powerful and irreverently elegant. Get this worldwide exclusive at Dubai Duty Free until July 31st. #DubaiDutyFree #CarolinaHerrera #GoodGirl https://t.co/I8F3mTi0DZ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06:18:02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91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- 2019-07-07 23:21:09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a thrilling finale day of action at @LahinchGolfClub as @JonRahmpga claimed his second @DDFIrishOpen title! A wonderful week of sport, festivity, fun and a massive crowd of 86,793 spectators visited over the five days of tournament #jonrahm #ddfirishopen #irishopen https://t.co/kmeyI63cWl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18:16:32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18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- 2019-07-07 13:41:26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We’re hitting peak travel season these next two months. Check out these tips by @DubaiAirports for a smoother summer getaway. #DubaiDutyFree #FullOfSurprises #DDFTravelBuddy https://t.co/jn7nd6rZg8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07/09/2019 06:17:17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542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0A312-BFD9-4BFC-9337-B2BE2C77E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4461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91AE-A5E1-4E7E-A88F-6E89A84F7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8FF92-BA00-4EFA-A5FF-531B42851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7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155496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098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52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58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501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33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258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4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- 2019-07-07 06:58:30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Treat yourself to the latest KitKat® Senses Mini Desserts for Chocolate Day! Enjoy irresistible dessert fillings like Strawberry Cheesecake and Tiramisu coated with delicious milk chocolate. Get them exclusively at Dubai Duty Free. #DubaiDutyFree #KitKat https://t.co/FIEqYFlciY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07/15/2019 18:17:03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4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- 2019-07-05 06:00:27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Glam up with Urban Decay this summer at Dubai Duty Free! Get 20% off your favorite make up combo of Naked Cherry or Naked3 eyeshadow with Urban Decay All Nighter make up setting spray. Offer available from July 7th until July 31st. #DubaiDutyFree #FullOfSurprises https://t.co/5BPMycI72s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06:18:02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4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- 2019-07-04 13:23:09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 may have heard Indian Rupee is now being accepted in all point of sales at Dubai Duty Free in Terminal 3, Terminal 1, Terminal 2 of Dubai International Airport and in Al Maktoum International Airport. Happy Shopping everyone! #DubaiDutyFree #FullOfSurprises https://t.co/gTRyaz6G61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07/10/2019 06:17:11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6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E87A2-B8D9-4B1B-9EA0-D0C9E8AE6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933599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EEE4-5C5A-4520-9DE9-56C91683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96E85-B177-42B4-81BF-AFD998D8B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011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155596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005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249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55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258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8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188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7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- 2019-07-04 05:55:47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Sweet dreams are made of this! Until end of July, Hershey’s are giving away AED 5,000 every week. You just have to buy AED 100 worth of Hershey’s products for a chance to win. Take part now at Dubai Duty Free! #DubaiDutyFree #FullOfSurprises #Hersheys https://t.co/pkRFlZfMa4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07/05/2019 06:17:11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12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- 2019-07-03 08:57:47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DDF once again will fly its flag in Ireland as the title sponsor of the @DDFIrishOpen and we welcome @paulmcginley as the host this year. We are pleased to have the event held in Co. Clare - the birthplace of the global duty free industry https://t.co/0PuY5x0vHt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06:18:02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75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- 2019-07-02 07:55:23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With KENZO WORLD POWER, show your inner power. Show the real you! Exclusively available at Dubai Duty Free from July 1st to 14th. Get it today! #DubaiDutyFree #FullofSurprises #KenzoWorldPower #ShowTheRealYou https://t.co/ypwPK3xpuZ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07/03/2019 06:18:54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35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4E4D-C302-4987-8F15-A0A4AFD78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63142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F5EEE-942C-4DF7-AD59-3C4438C1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DDF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5536A-D498-4864-B8DF-6C5BD1B39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915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424284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7245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21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075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46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405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893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0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@DubaiDutyFree - 2019-07-01 10:08:01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Congratulations to Colm McLoughlin for the new honour bestowed upon him by @KildareCoCo for his contribution to County Kildare through DDF’s sponsorship of the DDF Irish Derby at The Curragh Racecourse for 12 years and the DDF Irish Open held in the K Club in 2016. #DubaiDutyFree https://t.co/TaqxDVZhpD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07/04/2019 18:16:32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61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DD128-7E8E-44BA-AAA9-118E3E007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45465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550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| DDF - 1 of 9</vt:lpstr>
      <vt:lpstr>Twitter Own and Retweeted Tweets Table | DDF - 2 of 9</vt:lpstr>
      <vt:lpstr>Twitter Own and Retweeted Tweets Table | DDF - 3 of 9</vt:lpstr>
      <vt:lpstr>Twitter Own and Retweeted Tweets Table | DDF - 4 of 9</vt:lpstr>
      <vt:lpstr>Twitter Own and Retweeted Tweets Table | DDF - 5 of 9</vt:lpstr>
      <vt:lpstr>Twitter Own and Retweeted Tweets Table | DDF - 6 of 9</vt:lpstr>
      <vt:lpstr>Twitter Own and Retweeted Tweets Table | DDF - 7 of 9</vt:lpstr>
      <vt:lpstr>Twitter Own and Retweeted Tweets Table | DDF - 8 of 9</vt:lpstr>
      <vt:lpstr>Twitter Own and Retweeted Tweets Table | DDF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DDF - 1 of 9</dc:title>
  <dc:creator>Frederik Peiniger</dc:creator>
  <cp:lastModifiedBy>Frederik Peiniger</cp:lastModifiedBy>
  <cp:revision>1</cp:revision>
  <dcterms:created xsi:type="dcterms:W3CDTF">2019-08-06T19:44:55Z</dcterms:created>
  <dcterms:modified xsi:type="dcterms:W3CDTF">2019-08-06T19:46:42Z</dcterms:modified>
</cp:coreProperties>
</file>