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0"/>
      <p:bold r:id="rId11"/>
      <p:italic r:id="rId12"/>
      <p:boldItalic r:id="rId13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101" d="100"/>
          <a:sy n="101" d="100"/>
        </p:scale>
        <p:origin x="1704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4/30/2019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807AFD-AC3A-4CAF-B88A-3D800A5A8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Dubai Properties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D641C6-8E70-4B0A-888A-3D80D9283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18381390"/>
              </p:ext>
            </p:extLst>
          </p:nvPr>
        </p:nvGraphicFramePr>
        <p:xfrm>
          <a:off x="457200" y="1731963"/>
          <a:ext cx="9365484" cy="37490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15094511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98211025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4064612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91173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914221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610631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907927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760473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81495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21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45830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19319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178979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775353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7736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24408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164731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64392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89408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50521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099222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77698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314882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12719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2661106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30018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5112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97574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247625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7830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2C5181-9E6F-4895-A2B8-DF5DDACAD5B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04/15/2019 - 04/29/2019</a:t>
            </a:r>
          </a:p>
        </p:txBody>
      </p:sp>
    </p:spTree>
    <p:extLst>
      <p:ext uri="{BB962C8B-B14F-4D97-AF65-F5344CB8AC3E}">
        <p14:creationId xmlns:p14="http://schemas.microsoft.com/office/powerpoint/2010/main" val="34704675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BD42431-E06D-4BC6-8D7E-57128DCBEB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Dubai Properties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B71A2D8-4D07-4460-A2F1-63EE90D5976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654987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1274386904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04966705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93899703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261126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191436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99971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355596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515339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48785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10663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227601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241418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66958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65381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4370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644637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70709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71886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346273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236212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43431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03030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593629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4734710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003101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798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470822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328162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9474607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271862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Dubai Properties - 2019-04-28 12:22:43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The green heart of Villanova is here! La Rosa is home to spacious 3 &amp; 4 bedroom townhouses within a serene community featuring lush green parks. Visit http://tiny.cc/uu4u5y to know more. #DubaiProperties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https://scontent.xx.fbcdn.net/v/t1.0-9/s720x720/59301663_2379187755471850_5385866200087527424_o.jpg?_nc_cat=109&amp;_nc_ht=scontent.xx&amp;oh=1360063e41efa7419ac678e95f89f1bb&amp;oe=5D72AD5D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06:27:00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1.4673 %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616245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16FEDE4-4448-4EDC-9329-200317333DE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04/15/2019 - 04/29/2019</a:t>
            </a:r>
          </a:p>
        </p:txBody>
      </p:sp>
    </p:spTree>
    <p:extLst>
      <p:ext uri="{BB962C8B-B14F-4D97-AF65-F5344CB8AC3E}">
        <p14:creationId xmlns:p14="http://schemas.microsoft.com/office/powerpoint/2010/main" val="3521568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537CCD-6483-482A-80A1-9FFC301D3C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Dubai Properties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F6FAEED-4280-4C9E-BC7C-F1C6B480385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0643074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58726313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257195351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1770612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86875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48192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5927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8597658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5048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88200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0858497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227764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056219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609833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121665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980235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68538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704411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901267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64800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4649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615504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7963920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588284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612800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44406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059602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5499659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349421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324661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92452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Dubai Properties - 2019-04-26 09:00:00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Breathtaking one-of-a-kind views accompanied by exquisite interiors and designer fittings. This is 1/JBR  #DubaiProperties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https://scontent.xx.fbcdn.net/v/t15.5256-10/p720x720/57433481_426558154567745_3483954295148118016_n.jpg?_nc_cat=109&amp;_nc_ht=scontent.xx&amp;oh=2cf1108780e5c2717a6c6f4a7e0c3877&amp;oe=5D64DDE7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06:27:00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1.4064 %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583606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FB58354-5496-4B92-A1FE-1B6D4941F27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04/15/2019 - 04/29/2019</a:t>
            </a:r>
          </a:p>
        </p:txBody>
      </p:sp>
    </p:spTree>
    <p:extLst>
      <p:ext uri="{BB962C8B-B14F-4D97-AF65-F5344CB8AC3E}">
        <p14:creationId xmlns:p14="http://schemas.microsoft.com/office/powerpoint/2010/main" val="25408562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D12E89-45E2-41BE-85F0-0F7CCC0681F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Dubai Properties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882703F-489F-4B16-BA7C-C91DD56F25E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55839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946767952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853337960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907135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75365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702330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3099868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05950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696781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476482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9259497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625910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989900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2368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721478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75005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8169173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30772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50051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092456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8860035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896880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796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606188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1227937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6151251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52184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48408945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44249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63357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40607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Dubai Properties - 2019-04-25 16:40:28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Live in a tranquil community with recreational centres, green landscapes and walking trails. Live in La Rosa, where serenity really matters. 
More details here http://tiny.cc/to6n5y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https://scontent.xx.fbcdn.net/v/t1.0-9/p720x720/58379922_2375001229223836_4055385108171980800_o.jpg?_nc_cat=110&amp;_nc_ht=scontent.xx&amp;oh=0c54a74c1a2b45de9e90b7e9632c5726&amp;oe=5D6EA9C5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06:27:00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1.0365 %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45426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6643197-BE2F-401D-960B-01E3B52D8C2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04/15/2019 - 04/29/2019</a:t>
            </a:r>
          </a:p>
        </p:txBody>
      </p:sp>
    </p:spTree>
    <p:extLst>
      <p:ext uri="{BB962C8B-B14F-4D97-AF65-F5344CB8AC3E}">
        <p14:creationId xmlns:p14="http://schemas.microsoft.com/office/powerpoint/2010/main" val="389252082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AC4EA-D9CC-4653-91E2-8AEB9F5975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Dubai Properties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8D26FF7-F96E-4887-984B-6655A6584F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7296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91482817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250214804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9927287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4082320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46193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713432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929328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806121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8650925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7426892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6885428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9114196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564236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0727406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179172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8661785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94187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2166818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7671317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3498169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409811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72151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08514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02213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461104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1245326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876591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0758427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63077023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9239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Dubai Properties - 2019-04-23 15:46:00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Spring is here at Arabella’s picturesque walkways! Visit the following link http://tiny.cc/mudm5y to know more details about our townhouses and their relaxed lifestyle. #Mudon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https://scontent.xx.fbcdn.net/v/t1.0-1/p200x200/53052564_2294716210585672_3439950297911263232_n.jpg?_nc_cat=110&amp;_nc_ht=scontent.xx&amp;oh=d6ff93a4ca489705e0312ca86891f7c0&amp;oe=5D76AD53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06:27:00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11685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1.1040 %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78430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9F91EE-678B-44B1-8D6B-920B6BE11AE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04/15/2019 - 04/29/2019</a:t>
            </a:r>
          </a:p>
        </p:txBody>
      </p:sp>
    </p:spTree>
    <p:extLst>
      <p:ext uri="{BB962C8B-B14F-4D97-AF65-F5344CB8AC3E}">
        <p14:creationId xmlns:p14="http://schemas.microsoft.com/office/powerpoint/2010/main" val="281520568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F257A0-3AE8-4FA1-923E-CF100034E9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Dubai Properties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3A6D19-6E54-449F-BCFA-DD19EBD1ED8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593907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2198423255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51048217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380872804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155978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082177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161628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80733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1146627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9691475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928045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6056340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31905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0107636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7580433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330101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242688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137916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53388319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1109460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0503264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44529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489814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42241826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8444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44020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4867202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9244615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7121596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97246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1785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Dubai Properties - 2019-04-21 06:05:33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Welcome to La Rosa at Villanova, a new phase of luxury living with high-end finishes and lush-green outdoor spaces. Visit us at the Dubai Holding sales centre in Business Bay to know more. #DubaiProperties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https://scontent.xx.fbcdn.net/v/t1.0-9/s720x720/57438190_2367927346597891_6470196213688827904_o.jpg?_nc_cat=107&amp;_nc_ht=scontent.xx&amp;oh=86573b8430c803f79f53052948f61af2&amp;oe=5D33D52B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06:27:00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0" lang="en-US" sz="1000" b="1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white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89330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20815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69674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9751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10.9157 %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7641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AA0DAE8-34DE-4C66-8099-5A575BB2C3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04/15/2019 - 04/29/2019</a:t>
            </a:r>
          </a:p>
        </p:txBody>
      </p:sp>
    </p:spTree>
    <p:extLst>
      <p:ext uri="{BB962C8B-B14F-4D97-AF65-F5344CB8AC3E}">
        <p14:creationId xmlns:p14="http://schemas.microsoft.com/office/powerpoint/2010/main" val="75248571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834405-E9D1-4020-8CB8-FB06B329F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Dubai Properties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085E1C8-5B36-4BCB-9C02-DB7FF20CE5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47981930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3746025174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44675725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16803514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07323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7186034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77077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4507189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780557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3629412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9871393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3667278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8365552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84550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3487698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2508457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1298660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8204532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6420143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836750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8862061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35690449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88144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7981431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78919810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73328960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5970601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761297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8609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22764472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420233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Dubai Properties - 2019-04-18 08:59:20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La Rosa at Villanova, a new community that features acres of lush greenery and superior finishes. Coming soon. #DubaiProperties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https://scontent.xx.fbcdn.net/v/t15.5256-10/s720x720/56788422_465833614154950_3196871169185677312_n.jpg?_nc_cat=107&amp;_nc_ht=scontent.xx&amp;oh=9ebabe83e0c9a704d983c085ef147061&amp;oe=5D66E2C5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06:27:00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3474819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1657921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13094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1644930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42508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2.5639 %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06401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A76C34-7099-44BA-8056-05A87A6D45E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04/15/2019 - 04/29/2019</a:t>
            </a:r>
          </a:p>
        </p:txBody>
      </p:sp>
    </p:spTree>
    <p:extLst>
      <p:ext uri="{BB962C8B-B14F-4D97-AF65-F5344CB8AC3E}">
        <p14:creationId xmlns:p14="http://schemas.microsoft.com/office/powerpoint/2010/main" val="41891932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8BA74-25B5-4BC1-8FAF-259CE4F62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| Dubai Properties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C919F1B-05CB-4C5A-A163-B97C4D06E17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1004008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98061">
                  <a:extLst>
                    <a:ext uri="{9D8B030D-6E8A-4147-A177-3AD203B41FA5}">
                      <a16:colId xmlns:a16="http://schemas.microsoft.com/office/drawing/2014/main" val="624771410"/>
                    </a:ext>
                  </a:extLst>
                </a:gridCol>
                <a:gridCol w="905255">
                  <a:extLst>
                    <a:ext uri="{9D8B030D-6E8A-4147-A177-3AD203B41FA5}">
                      <a16:colId xmlns:a16="http://schemas.microsoft.com/office/drawing/2014/main" val="3962851382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204713205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8393392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88845712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68109453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46208961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9783866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9996088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59315162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091258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7733049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14917294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246229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59039591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95235716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742981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83406606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21933030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20850115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196125151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89953658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06344337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008143372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3943152033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20631603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674573544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538627935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406203577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Thumbnail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Last Updated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Feedback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clicks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Impressions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Engagement 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Virality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Targeting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Expired?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Hidden?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837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Dubai Properties - 2019-04-15 15:41:23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Bellevue Towers’ floor-to-ceiling windows allow you to enjoy superb views of Dubai all day. More details in the following link https://bit.ly/2H1rcwV #DubaiProperties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https://scontent.xx.fbcdn.net/v/t15.5256-10/s720x720/56907949_2346763778694910_1141087924813561856_n.jpg?_nc_cat=104&amp;_nc_ht=scontent.xx&amp;oh=4848e5688259d9cb1746fa241749c825&amp;oe=5D33DADD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04/30/2019 06:27:00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1.5640 %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057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F2EEB0-9F1D-4119-9C67-800E80563A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04/15/2019 - 04/29/2019</a:t>
            </a:r>
          </a:p>
        </p:txBody>
      </p:sp>
    </p:spTree>
    <p:extLst>
      <p:ext uri="{BB962C8B-B14F-4D97-AF65-F5344CB8AC3E}">
        <p14:creationId xmlns:p14="http://schemas.microsoft.com/office/powerpoint/2010/main" val="277593115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3</TotalTime>
  <Words>1056</Words>
  <Application>Microsoft Office PowerPoint</Application>
  <PresentationFormat>On-screen Show (4:3)</PresentationFormat>
  <Paragraphs>448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1" baseType="lpstr">
      <vt:lpstr>Arial</vt:lpstr>
      <vt:lpstr>Calibri</vt:lpstr>
      <vt:lpstr>quintly_template</vt:lpstr>
      <vt:lpstr>Facebook Own Posts Table | Dubai Properties - 1 of 8</vt:lpstr>
      <vt:lpstr>Facebook Own Posts Table | Dubai Properties - 2 of 8</vt:lpstr>
      <vt:lpstr>Facebook Own Posts Table | Dubai Properties - 3 of 8</vt:lpstr>
      <vt:lpstr>Facebook Own Posts Table | Dubai Properties - 4 of 8</vt:lpstr>
      <vt:lpstr>Facebook Own Posts Table | Dubai Properties - 5 of 8</vt:lpstr>
      <vt:lpstr>Facebook Own Posts Table | Dubai Properties - 6 of 8</vt:lpstr>
      <vt:lpstr>Facebook Own Posts Table | Dubai Properties - 7 of 8</vt:lpstr>
      <vt:lpstr>Facebook Own Posts Table | Dubai Properties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Own Posts Table | Dubai Properties - 1 of 8</dc:title>
  <dc:creator>Frederik Peiniger</dc:creator>
  <cp:lastModifiedBy>Frederik Peiniger</cp:lastModifiedBy>
  <cp:revision>1</cp:revision>
  <dcterms:created xsi:type="dcterms:W3CDTF">2019-04-30T11:22:27Z</dcterms:created>
  <dcterms:modified xsi:type="dcterms:W3CDTF">2019-04-30T11:25:57Z</dcterms:modified>
</cp:coreProperties>
</file>