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02210-0469-4AF4-B627-F34C87756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WITH REACH | DDF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0473CB-53A7-4149-9707-D318E56B40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401736"/>
              </p:ext>
            </p:extLst>
          </p:nvPr>
        </p:nvGraphicFramePr>
        <p:xfrm>
          <a:off x="457200" y="1731963"/>
          <a:ext cx="8221345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1868490046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3964154398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072926406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821112892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2072026573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2984520553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3252732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542089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73714420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32853117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808686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513676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923043020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056740989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985138259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2027782350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70678875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4185733217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244620064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870476892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4266461644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3587113370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3647873693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755280054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3476162492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298575856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297740577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282787031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2661983791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154508277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3294835812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001854499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2693740658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1359240587"/>
                    </a:ext>
                  </a:extLst>
                </a:gridCol>
                <a:gridCol w="230428">
                  <a:extLst>
                    <a:ext uri="{9D8B030D-6E8A-4147-A177-3AD203B41FA5}">
                      <a16:colId xmlns:a16="http://schemas.microsoft.com/office/drawing/2014/main" val="3847959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28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Dubai Duty 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82379.580645161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2169046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53131.741935484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985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F0D28-2537-4A36-BE71-7150B3AFC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8837651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WITH REACH | DDF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WITH REACH | DDF</dc:title>
  <dc:creator>Frederik Peiniger</dc:creator>
  <cp:lastModifiedBy>Frederik Peiniger</cp:lastModifiedBy>
  <cp:revision>1</cp:revision>
  <dcterms:created xsi:type="dcterms:W3CDTF">2019-04-07T11:51:18Z</dcterms:created>
  <dcterms:modified xsi:type="dcterms:W3CDTF">2019-04-07T11:51:40Z</dcterms:modified>
</cp:coreProperties>
</file>