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2060-40D8-B01C-53776F490C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753560"/>
        <c:axId val="355756184"/>
      </c:lineChart>
      <c:catAx>
        <c:axId val="355753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756184"/>
        <c:crosses val="autoZero"/>
        <c:auto val="1"/>
        <c:lblAlgn val="ctr"/>
        <c:lblOffset val="100"/>
        <c:noMultiLvlLbl val="0"/>
      </c:catAx>
      <c:valAx>
        <c:axId val="355756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753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6AA38-C9A8-42B8-938F-AE81BAA7C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DDF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2B38D3-6B86-43F6-BF1E-D38F3300CD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38547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8A6019-5AA3-4AC0-9E3E-E48125BB15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C9F06-690B-480D-BD3B-5B51F553E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7398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| DDF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| DDF</dc:title>
  <dc:creator>Frederik Peiniger</dc:creator>
  <cp:lastModifiedBy>Frederik Peiniger</cp:lastModifiedBy>
  <cp:revision>1</cp:revision>
  <dcterms:created xsi:type="dcterms:W3CDTF">2019-04-07T11:40:27Z</dcterms:created>
  <dcterms:modified xsi:type="dcterms:W3CDTF">2019-04-07T11:40:32Z</dcterms:modified>
</cp:coreProperties>
</file>