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784AE-1499-40EC-B600-000F79090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CD2D3-D22A-4102-A09A-B68F7CDD0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281391"/>
              </p:ext>
            </p:extLst>
          </p:nvPr>
        </p:nvGraphicFramePr>
        <p:xfrm>
          <a:off x="457200" y="1731963"/>
          <a:ext cx="9049509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2339359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82424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374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69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697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477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8882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2817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586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658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384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53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930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99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405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41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331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205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591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603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14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338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53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041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2796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3525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4764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916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775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35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8E6C2-CFC2-4F2C-907D-C253FCDED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3272269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8BE0-8B7E-468D-A5C7-9B6DFB102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2F0DB-9D6C-46DF-8973-F88A139E20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402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1696371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061873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39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2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104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141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797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717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43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9656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498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5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285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327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996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643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07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65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430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48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9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017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28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9541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39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3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495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00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33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3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- 2019-01-24 08:00:17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ودك بشيء خفيف ولذيذ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صب_واى_السعودية  بانتظارك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😎👌
Craving something light and delicious? #SubwaySaudi is waiting 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https://scontent.xx.fbcdn.net/v/t1.0-9/p720x720/50571647_2299338583418384_847364684922224640_o.jpg?_nc_cat=101&amp;_nc_ht=scontent.xx&amp;oh=3d340634189ea281f3adea103a2843b0&amp;oe=5CC5A5E5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978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7B137-79EC-4D5F-8255-69493B616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4020696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4C16-1BD7-4F00-8367-31DB1813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BDE08-CA30-4499-A9E1-F436CBFE51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794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3228126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4103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78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909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2151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478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283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363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714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751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2210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21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42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129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302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07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78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87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222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62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405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340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76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904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943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3618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273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933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392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26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- 2019-01-23 13:00:45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 ساندويتشك اللي تحبه وشوف وش تطلع أهم صفة بشخصيتك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Choose your favorite sandwich and know what’s your character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36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1D46F-84AB-4661-A06C-E4A127464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925871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B7EBE-7620-40F4-8797-7E2A8CD07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8259B-38B0-4301-B3B2-D0743288C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546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78770145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93546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63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63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741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4747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738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365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013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2700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019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152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099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216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918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5919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083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84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826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231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6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2904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189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2200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12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38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75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7157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6859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13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- 2019-01-23 11:20:12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Double meat, triple flavor, and amazing taste!  Don’t miss out on our new signature loaded wraps.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لحم أكثر ، نكهة جديدة ، وطعم رائع! لا تدع الفرصة تفوتك جرب تشكيلة الرابس الكبيرة.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https://scontent.xx.fbcdn.net/v/t1.0-9/p720x720/50571673_2298091753543067_6865382730188718080_o.jpg?_nc_cat=102&amp;_nc_ht=scontent.xx&amp;oh=f25fa6fb5d108aac81d2e4c3743aa488&amp;oe=5CBE1437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United Arab Emirates,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54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BC144-A887-4EC0-A4D2-EDD9BD846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04861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0EC3-0A9C-436F-AF2E-E44FFD59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E015C-4DA1-480D-8465-64CBA4EDC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38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2219783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4117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309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15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578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751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257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560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670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65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863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950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493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595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923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20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147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07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3247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1103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30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701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20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9565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7307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416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817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474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709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69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- 2019-01-22 15:00:23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 أكلك خفيف، وغيرها مع #صب_واى
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and eat lighter with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https://scontent.xx.fbcdn.net/v/t15.5256-10/p720x720/49860615_408942686523840_7422809209638486016_n.jpg?_nc_cat=102&amp;_nc_ht=scontent.xx&amp;oh=e8a0dfab4aa8c377f424b6373d7ea081&amp;oe=5CF7BC99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0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DEFE4-AF2B-4C34-8E91-4D7BE2A1C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10115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BC5C-9231-413B-8BA7-627AF3A2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720E5-E55E-4F65-B94A-2544D09B5E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050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8862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230412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746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12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124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04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4842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70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8732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305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039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851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8014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82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14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238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70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79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63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1043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93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17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727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613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899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795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515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8911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867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- 2019-01-22 12:49:27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تشيكلة جديدة ومتنوعة من ساندويتشات الرابس يقدمها لكم #صب_واى بـ 23 ريال للحبة
متروسة لحم.. وبألذ طعم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😋👌..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https://scontent.xx.fbcdn.net/v/t1.0-9/p720x720/50654715_2296765533675689_7298801404880093184_o.jpg?_nc_cat=103&amp;_nc_ht=scontent.xx&amp;oh=b9a314095605d5d384b3b049ac366c78&amp;oe=5CF65504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4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DB872-766D-40A1-A1F7-B631DAA9C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46129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E81AB-F2A7-4C8B-8729-2EAD2C17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52948-094D-4B37-AE93-7B81D86287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90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56733277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11718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905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36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77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4615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898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295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439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014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426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56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059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333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033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7124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433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688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000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71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09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73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458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024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633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356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656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627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829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54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- 2019-01-21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ركز كويس وعلمنا وش الناقص؟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🤓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Focus and tell us what’s missing?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https://scontent.xx.fbcdn.net/v/t1.0-9/p720x720/50463146_2295020227183553_5509882092269338624_o.png?_nc_cat=103&amp;_nc_ht=scontent.xx&amp;oh=731854930b4d338f6045038b3dae254c&amp;oe=5CF41622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02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B77CB-5642-4228-8110-891BF863C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74730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FA41C-4A91-4DF0-80B5-4C9F3E0A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831D1-879D-48EC-ACB2-AF24E11BD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57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0968526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073257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5778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752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1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0287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994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266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734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234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820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201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38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244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168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04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200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395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6922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181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26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411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968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828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681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501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148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2699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97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- 2019-01-20 14:00:24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 بدورك وحافظ على البيئة وكوكبنا من خلال ترشيد استهلاكك للشفاطات والأغطية البلاستيكية عند زيارة أي من مطاعمنا.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NoStrawNoLid
Do your part to change the future of our planet. We’re encouraging you to minimize the use of straws and lids throughout all our stores. #NoStrawNoLid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https://scontent.xx.fbcdn.net/v/t15.5256-10/p720x720/49902710_289503801756921_2107795878147260416_n.jpg?_nc_cat=109&amp;_nc_ht=scontent.xx&amp;oh=33e8c510597284b37acd80b31470867d&amp;oe=5CC0A6B3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94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F596B-288D-407D-8628-01DA0127F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684090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20231-D71C-4B16-A161-9F748E9F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3A5AB-0EE0-4B9E-BB1E-9A38DDABD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7386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25973163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65467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174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803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890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93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40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9923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820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118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4321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6703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463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323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228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27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747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276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455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475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64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05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9679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067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406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713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784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964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779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14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- 2019-01-20 13:00:24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 حبيب الكل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صب_واى_السعودية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Subway, everyone’s love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https://scontent.xx.fbcdn.net/v/t15.5256-10/p720x720/49586249_2256755337929614_667190970063781888_n.jpg?_nc_cat=102&amp;_nc_ht=scontent.xx&amp;oh=965fbfa7acce8c7560ad0037b2d9b1c5&amp;oe=5CB963D6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15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D9B7B-3857-4472-96B2-3E8FD3C87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63039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C130-E1BF-422C-A4AE-3EB35DE7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FDA81-C202-47BB-A4F9-AE90AD651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30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354268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09511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7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301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620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715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328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790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55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2875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6922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77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01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793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677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38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51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233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04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29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78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5765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75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605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761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997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7498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71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25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- 2019-01-19 08:00:35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يأثر الجو على مودك؟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 the weather affect your mood?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https://scontent.xx.fbcdn.net/v/t1.0-9/p720x720/50636640_2291891130829796_9045485868822822912_o.png?_nc_cat=101&amp;_nc_ht=scontent.xx&amp;oh=c2d2a81f3857f8a837e2cb077c1ab57b&amp;oe=5CCAE5C3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73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AA5DF-891F-4C63-85B7-2CBDBE7F1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3336964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4C5D-0011-425B-B5E9-FC5D1CDBD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1963F-5CD0-418E-8FC1-1859276E5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160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13863890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968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0531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45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573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0459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7095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2057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632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78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60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5798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71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59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57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793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283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2450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63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08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346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622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3160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980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4561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8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943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564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88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0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- 2019-01-18 08:00:23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وجبة #صب_واى تدلعك وتشبعك #صب_واى_السعودية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meal spoils you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https://scontent.xx.fbcdn.net/v/t1.0-9/p720x720/50612235_2289955034356739_4824002396650733568_o.jpg?_nc_cat=102&amp;_nc_ht=scontent.xx&amp;oh=643acdc4bfe2558a76cf0ec8ada2e7e8&amp;oe=5CF85A37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175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1414B-5CF0-4457-9670-C9ADE3C5F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09673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A227-A06C-469C-8A20-EB244353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B0CAF1-C2F8-4DA6-B32E-6749AD2DF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44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2101949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87126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97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87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11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6169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710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166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98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685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838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79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253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33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906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869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508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48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074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392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395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609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0792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4762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111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412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83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75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315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27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- 2019-01-18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See it. Snack it. Love it. Get your hands on our Tasty Toasties today, starting AED 5!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خلّي السناك على هواك وجرّب تايستي توستيز الآن. إبتداءً من ٥ دراهم فقط!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https://scontent.xx.fbcdn.net/v/t15.5256-10/p720x720/49294587_963252270540196_5629163118014758912_n.jpg?_nc_cat=110&amp;_nc_ht=scontent.xx&amp;oh=dc7160da48296fc43fbdf2eb679ff4a5&amp;oe=5CF6EBAE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079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B5B0E-D132-458E-89E0-824EDF2E5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926534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42404-5344-4335-AAAD-A10FCD1A3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936F9-3AC7-4770-BD83-60F85CD68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058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3735382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05689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557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92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588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6827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570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165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858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218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4610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213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34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34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220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631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4009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17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416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87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214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325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205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064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89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34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422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025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01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04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- 2019-01-17 09:38:05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عطونا توقعاتكم لمباراة الليلة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⚽️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السعوديه_قطر
#صب_واى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Guess the score and share it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https://scontent.xx.fbcdn.net/v/t1.0-9/49291851_2288515837833992_6209872868579213312_n.png?_nc_cat=109&amp;_nc_ht=scontent.xx&amp;oh=e628e71b10e332da718b9fa00ed615ef&amp;oe=5CFE477D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28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7C58B-0CE7-45CF-8E2D-93C50EC1E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421912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C4CB9-95E2-469B-8E09-9B59A092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1AE09-4334-4E4C-A886-62BFCE18C5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429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5003929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184324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026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467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121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625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154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808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4724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327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939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1214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85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413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135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659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75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594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28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370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54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560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822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621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58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518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737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649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5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03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- 2019-01-16 12:56:10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ال10 سنين الماضية طموحنا كان تميز خدمتنا ورضاكم  #صب_واى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😉..
#10yearchallenge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
#تحدي_العشر_سنوات
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years of keeping it fresh with our excellence and unique service  
#SubwaySaudi #Subway
#10yearchallenge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https://scontent.xx.fbcdn.net/v/t1.0-9/p720x720/50309943_2287196657965910_2850108433263230976_o.jpg?_nc_cat=100&amp;_nc_ht=scontent.xx&amp;oh=725bb6f6702529c2f64a9acb9fc279d4&amp;oe=5CBB112B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08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B3FEE-17B3-4459-B06B-D54B0AF07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994395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DE7EE-D550-4D07-8058-10E62576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FCC09-3191-4C45-B575-CAB186927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311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61420783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84683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51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168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790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739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0175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9080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4181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587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492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296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085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008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012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43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70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28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041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145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73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668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61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0736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57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769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338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24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100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75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- 2019-01-16 12:54:29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Try our new signature loaded wraps! Double meat with our 3 new flavors: steak and cheese, spicy chicken and rotisserie chicken across all our stores.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تشكيلة الرابس الكبيرة! لحم أكثر مع 3 نكهات جديدة: ستيك وجبنة ، دجاج سبايسي ، دجاج روتيسري في جميع متاجرنا الأن.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https://scontent.xx.fbcdn.net/v/t1.0-9/p720x720/50321173_2287192927966283_1572160422079889408_o.jpg?_nc_cat=110&amp;_nc_ht=scontent.xx&amp;oh=a25032dac2b04245204d5e230988772a&amp;oe=5CFB7DBE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United Arab Emirates,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5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56172-FFD0-42EB-A7FA-76F3C4C70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4289022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93DD-3ABB-4802-9B6A-447D22C7F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5B049-1836-4CB4-9CA0-0683BDBD3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764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805176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0698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09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469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754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888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567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26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360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5812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056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439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840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197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840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687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607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02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40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10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550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099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4192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700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283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995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479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5167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6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- 2019-01-16 08:00:27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 تكون آخر حبة لحق عليها قبل لا تروح #صب_واى #صب_واى_السعودية #الرياض #جمعات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 its the last slice, take it before its gone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https://scontent.xx.fbcdn.net/v/t15.5256-10/p720x720/49635840_2206479839622782_9107122965962555392_n.jpg?_nc_cat=102&amp;_nc_ht=scontent.xx&amp;oh=b9289384e22a234bfa0021a1773eb5c5&amp;oe=5CC83DC8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69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5C0D5-4662-4CD5-89B1-60E587062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368536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739F7-866C-483B-B769-FE70C2C1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D3019-39CF-4B65-B2B1-89AF9A449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544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4779895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05084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45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326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6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505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071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3880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1793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861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271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78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0619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664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89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492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32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475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014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236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50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574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976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930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897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19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904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404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44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12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- 2019-01-15 08:00:05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تدور سناك؟ سلطة #صب_واى موجودة عشانك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Searching for a snack? #Subway is here to serve you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https://scontent.xx.fbcdn.net/v/t1.0-9/p720x720/49899589_2285427351476174_8562421778826133504_o.jpg?_nc_cat=111&amp;_nc_ht=scontent.xx&amp;oh=e364ed7a8f6c99bbabd3eb50f966a49b&amp;oe=5CB5613E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4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EAD88-F7CB-48E2-9488-17582E70C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033771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6F499-A75A-4C76-8BDC-0047AE70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68583-B6CA-4218-8C62-4FFFF5F60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6130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7486586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30415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71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55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314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277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864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991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392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578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7983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3415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02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421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26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586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379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227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6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21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14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695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3439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988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491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095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399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807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913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6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- 2019-01-14 12:49:58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want to hear from you! If you’ve recently eaten at our stores, go to www.global.subway.com and tell us about your Subway experience!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زرت قريباً مطعم صب واي، أخبرنا كيف كانت تجربتك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www.global.subway.com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https://scontent.xx.fbcdn.net/v/t15.5256-10/p720x720/49999870_352686408844378_1729950777436274688_n.jpg?_nc_cat=106&amp;_nc_ht=scontent.xx&amp;oh=5401d0554752e698244867425609f52b&amp;oe=5CC94C6B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1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27375-6766-4B24-8A03-67271F9FD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540778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B7C2-9690-41D5-A66D-6B72C7C6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5B0FA-06F9-49F9-9A2C-65F29A888C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163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7158209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49856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212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238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465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778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866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2407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341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5858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073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686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814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199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43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28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313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624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039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298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075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855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452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143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327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552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603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5015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441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42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- 2019-01-14 11:00:04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فطيرة الخضار ما تقدر تقاومها #صب_واى  #صب_واى_السعودية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can’t resist our Vegie Patty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https://scontent.xx.fbcdn.net/v/t1.0-9/p720x720/50224105_2284116504940592_1227870208635437056_o.jpg?_nc_cat=111&amp;_nc_ht=scontent.xx&amp;oh=bc5ebd257eb4567d95814629b27669f9&amp;oe=5CFE8EE9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4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1BA87-D848-4874-A218-BA3667CA9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3609786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D6B5-14DC-45B8-9295-D8438963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8A458-061B-47A9-9865-94D9870B3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30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27705746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5851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549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69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882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72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53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46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093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728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4150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317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01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9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654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137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94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137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149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61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19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363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554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1942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918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325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558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51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225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1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- 2019-01-13 08:00:25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ساندويتشات #صب_واى لكل يوم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صب_واى_السعودية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Subway sandwiches for every day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https://scontent.xx.fbcdn.net/v/t15.5256-10/p720x720/49729445_400905333988330_7325649511735361536_n.jpg?_nc_cat=103&amp;_nc_ht=scontent.xx&amp;oh=0fa7cd41487cfd84c3d87e59a96f1b8f&amp;oe=5CB8EBD2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02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40F9A-9F64-4590-8C7F-12F9642381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178307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9077B-D78A-46FF-9ED5-BE5778A5C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85A53-0A57-4AF0-8A13-8066BD998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894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33175652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66507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262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081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138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64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23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5802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393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6913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894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1184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6357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64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522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261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93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88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601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623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10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327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505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301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72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516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121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340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592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2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- 2019-01-12 08:00:24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وقت ترتاح وتاخذلك ساندويتش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🌯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صب_واى_السعودية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time to rest and have a sandwich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https://scontent.xx.fbcdn.net/v/t1.0-9/p720x720/49841017_2281067051912204_7944552284749299712_o.jpg?_nc_cat=111&amp;_nc_ht=scontent.xx&amp;oh=ce02f96627403cdb0401eaab84930fee&amp;oe=5CC6129C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47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38BA-FFB3-4637-AE94-4760408AF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666013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736C-1089-4F4B-ACEE-7B52EF546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E1B27-1E3E-4CCC-ABA0-742B3DA063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907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654304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1860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998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2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157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686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419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5009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452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116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086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676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9631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53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5023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255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59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125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129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95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023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79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036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381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33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749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50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6752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894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54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- 2019-01-11 08:00:07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الرقم اللي يتطابق مع الصورة؟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What’s the correct answer? #SubwaySaudi #Subway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https://scontent.xx.fbcdn.net/v/t1.0-9/p720x720/49864300_2279625568723019_8924755205715656704_o.png?_nc_cat=105&amp;_nc_ht=scontent.xx&amp;oh=4958211c7273602d23448c4455c7f63f&amp;oe=5CC88189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632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CEDA5-426C-4BD3-A3CE-C57B4ECEF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733286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D864-6801-41A5-A607-57F0912C7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01C09-3291-44AD-BAD5-B1A8E1663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010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629831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72811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548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8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389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368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05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98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090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296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263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9580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528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33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394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406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664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181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007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123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958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945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276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844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876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394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559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33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472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12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- 2019-01-10 08:00:16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مكونات كلها فريش الساندويتشات تصير ألذ #صب_واى #صب_واى_السعودية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Sandwiches tastes better with fresh ingredients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https://scontent.xx.fbcdn.net/v/t1.0-9/p720x720/49855645_2278158668869709_4546548819294158848_o.jpg?_nc_cat=109&amp;_nc_ht=scontent.xx&amp;oh=d2924d120fb1660fa3ee4b2c50b263b3&amp;oe=5CC99121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85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319DF-FE9A-4106-9C49-87300010D5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33128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06ADA-C5A4-469E-9FAD-87AA723F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787AD-A063-4461-B460-99433B3143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537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60676378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1014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832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713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200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96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433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415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089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727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467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42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846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150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4798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232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1087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066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284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190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264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408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3176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617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229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278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714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74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466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5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- 2019-01-09 15:01:42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ابدأ عشاك بسلطة لذيذة وكل مكوناتها فريش #صب_واى #صب_واى_السعودية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 your dinner with a delicious fresh Salad #Subway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https://scontent.xx.fbcdn.net/v/t1.0-9/p720x720/49669516_2277162132302696_6207110603312463872_o.jpg?_nc_cat=102&amp;_nc_ht=scontent.xx&amp;oh=c87581883392a38ee60776464ee95c81&amp;oe=5CBF0C85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10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B2F7-9D79-4AF0-A7CE-679D996BF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2311896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142D1-69CA-4308-848D-7905F4A9B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0E9CD5-8AA8-4F72-BD1E-C1FBEE87F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04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7096416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3131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053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944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2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650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401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813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04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8752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1678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145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2942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827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257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332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85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901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198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413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76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690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139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8460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32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038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764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760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71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- 2019-01-08 08:43:50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وهلاا والله بالمدينة وأهلها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💚..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افتتحنا فرعنا الجديد عندكم في #المدينة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 الملك عبدالله
حياكم الله وننتظر جيتكم #صب_واى_السعودية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officially open in Al Madinah City.. King Abdullah Road
Make sure you visit us #Saudi #SubwaySaudi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1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9DF9F-B7E3-464A-AF92-492C5D3F7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5260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F83BC-0B9B-4886-A54C-152B9EA5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Subway Arabia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CD4B37-3154-48F8-B241-8BC69F25D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249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58243816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929136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06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336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622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307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0601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284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0303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305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838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48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484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481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098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013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973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611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874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997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545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654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03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180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217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478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27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56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103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91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Subway Arabia Subway Arabia  - 2019-01-08 08:04:39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معنا نتيجة مباراة اليوم #صب_واى_السعودية  #السعوديه_كوريا_الشماليه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😎👌
Guess the score of today’s game #SubwaySaudi #Subway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https://scontent.xx.fbcdn.net/v/t1.0-9/p720x720/49696231_2275173485834894_5604625261183107072_o.png?_nc_cat=106&amp;_nc_ht=scontent.xx&amp;oh=ed473707bd24464fa4720af59c9c5a34&amp;oe=5CBC4F6B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3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2F752-6530-4E54-995D-EEDB47D9C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06/01/2018 - 10/31/2019</a:t>
            </a:r>
          </a:p>
        </p:txBody>
      </p:sp>
    </p:spTree>
    <p:extLst>
      <p:ext uri="{BB962C8B-B14F-4D97-AF65-F5344CB8AC3E}">
        <p14:creationId xmlns:p14="http://schemas.microsoft.com/office/powerpoint/2010/main" val="1875856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36</TotalTime>
  <Words>3681</Words>
  <Application>Microsoft Office PowerPoint</Application>
  <PresentationFormat>On-screen Show (4:3)</PresentationFormat>
  <Paragraphs>1505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Subway Arabia - 1 of 26</vt:lpstr>
      <vt:lpstr>Facebook Own Posts Table | Subway Arabia - 2 of 26</vt:lpstr>
      <vt:lpstr>Facebook Own Posts Table | Subway Arabia - 3 of 26</vt:lpstr>
      <vt:lpstr>Facebook Own Posts Table | Subway Arabia - 4 of 26</vt:lpstr>
      <vt:lpstr>Facebook Own Posts Table | Subway Arabia - 5 of 26</vt:lpstr>
      <vt:lpstr>Facebook Own Posts Table | Subway Arabia - 6 of 26</vt:lpstr>
      <vt:lpstr>Facebook Own Posts Table | Subway Arabia - 7 of 26</vt:lpstr>
      <vt:lpstr>Facebook Own Posts Table | Subway Arabia - 8 of 26</vt:lpstr>
      <vt:lpstr>Facebook Own Posts Table | Subway Arabia - 9 of 26</vt:lpstr>
      <vt:lpstr>Facebook Own Posts Table | Subway Arabia - 10 of 26</vt:lpstr>
      <vt:lpstr>Facebook Own Posts Table | Subway Arabia - 11 of 26</vt:lpstr>
      <vt:lpstr>Facebook Own Posts Table | Subway Arabia - 12 of 26</vt:lpstr>
      <vt:lpstr>Facebook Own Posts Table | Subway Arabia - 13 of 26</vt:lpstr>
      <vt:lpstr>Facebook Own Posts Table | Subway Arabia - 14 of 26</vt:lpstr>
      <vt:lpstr>Facebook Own Posts Table | Subway Arabia - 15 of 26</vt:lpstr>
      <vt:lpstr>Facebook Own Posts Table | Subway Arabia - 16 of 26</vt:lpstr>
      <vt:lpstr>Facebook Own Posts Table | Subway Arabia - 17 of 26</vt:lpstr>
      <vt:lpstr>Facebook Own Posts Table | Subway Arabia - 18 of 26</vt:lpstr>
      <vt:lpstr>Facebook Own Posts Table | Subway Arabia - 19 of 26</vt:lpstr>
      <vt:lpstr>Facebook Own Posts Table | Subway Arabia - 20 of 26</vt:lpstr>
      <vt:lpstr>Facebook Own Posts Table | Subway Arabia - 21 of 26</vt:lpstr>
      <vt:lpstr>Facebook Own Posts Table | Subway Arabia - 22 of 26</vt:lpstr>
      <vt:lpstr>Facebook Own Posts Table | Subway Arabia - 23 of 26</vt:lpstr>
      <vt:lpstr>Facebook Own Posts Table | Subway Arabia - 24 of 26</vt:lpstr>
      <vt:lpstr>Facebook Own Posts Table | Subway Arabia - 25 of 26</vt:lpstr>
      <vt:lpstr>Facebook Own Posts Table | Subway Arabia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2019-01-24T12:05:04Z</dcterms:created>
  <dcterms:modified xsi:type="dcterms:W3CDTF">2019-01-24T12:41:15Z</dcterms:modified>
</cp:coreProperties>
</file>