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BD942-5FC2-4B49-AE0A-81DB53379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</a:t>
            </a:r>
            <a:r>
              <a:rPr lang="ar-AE"/>
              <a:t>البنك السعودي للاستثمار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4AACEB-5D6D-455C-9519-5A93046C3C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8793507"/>
              </p:ext>
            </p:extLst>
          </p:nvPr>
        </p:nvGraphicFramePr>
        <p:xfrm>
          <a:off x="457200" y="1731963"/>
          <a:ext cx="8229600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7901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5077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378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8135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5307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0854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496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@SAIBLIVE - 2018-12-31 11:55:28 </a:t>
                      </a:r>
                      <a:r>
                        <a:rPr lang="en-US" sz="1000"/>
                        <a:t>
  #</a:t>
                      </a:r>
                      <a:r>
                        <a:rPr lang="ar-AE" sz="1000"/>
                        <a:t>البنك_السعودي_للاستثمار يفتتح فرعه الجديد بمحافظة ينبع والذي يستكمل فيه نهجه بتقديم أفضل الخدمات والمنتجات البنكية لعملائه الكرام.
للمزيد زورونا على :
</a:t>
                      </a:r>
                      <a:r>
                        <a:rPr lang="en-US" sz="1000"/>
                        <a:t>https://t.co/vCVZpY3DSx https://t.co/XSlaFMTwyk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624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@SAIBLIVE - 2018-12-31 09:54:21 </a:t>
                      </a:r>
                      <a:r>
                        <a:rPr lang="en-US" sz="1000"/>
                        <a:t>
  RT @SaudiSIMAH: #</a:t>
                      </a:r>
                      <a:r>
                        <a:rPr lang="ar-AE" sz="1000"/>
                        <a:t>سمة
#حقك_علينا_ويهمنا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731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@SAIBLIVE - 2018-12-31 08:34:29 </a:t>
                      </a:r>
                      <a:r>
                        <a:rPr lang="en-US" sz="1000"/>
                        <a:t>
  #</a:t>
                      </a:r>
                      <a:r>
                        <a:rPr lang="ar-AE" sz="1000"/>
                        <a:t>البنك_السعودي_للاستثمار يحصد جائزة (أفضل برامج ولاء في المملكة لعام 2018) حسب تصنيف (</a:t>
                      </a:r>
                      <a:r>
                        <a:rPr lang="en-US" sz="1000"/>
                        <a:t>Global Business Outlook) 
https://t.co/MExeCRC0Qm https://t.co/Frw1l859qY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10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@SAIBLIVE - 2018-12-30 10:12:44 </a:t>
                      </a:r>
                      <a:r>
                        <a:rPr lang="en-US" sz="1000"/>
                        <a:t>
  </a:t>
                      </a:r>
                      <a:r>
                        <a:rPr lang="ar-AE" sz="1000"/>
                        <a:t>ماهي متطلباتك المالية؟
شراء سيارة أو السفر أو الاستثمار ... ؟
تساعدك برامج #تمويل الأصالة الشخصي المتوافقة مع أحكام الشريعة الإسلامية في الحصول على كل ما تريد
</a:t>
                      </a:r>
                      <a:r>
                        <a:rPr lang="en-US" sz="1000"/>
                        <a:t>https://t.co/t7WRU4pNMq https://t.co/fBxzxsFhW8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769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@SAIBLIVE - 2018-12-30 09:35:00 </a:t>
                      </a:r>
                      <a:r>
                        <a:rPr lang="en-US" sz="1000"/>
                        <a:t>
  RT @SaudiSIMAH: </a:t>
                      </a:r>
                      <a:r>
                        <a:rPr lang="ar-AE" sz="1000"/>
                        <a:t>ثلاث خطوات لتنظيم التزاماتك المالية
#سمة
#حقك_علينا_ويهمنا </a:t>
                      </a:r>
                      <a:r>
                        <a:rPr lang="en-US" sz="1000"/>
                        <a:t>https://t.co/kOlfRMRuNz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685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@SAIBLIVE - 2018-12-30 05:43:59 </a:t>
                      </a:r>
                      <a:r>
                        <a:rPr lang="en-US" sz="1000"/>
                        <a:t>
  </a:t>
                      </a:r>
                      <a:r>
                        <a:rPr lang="ar-AE" sz="1000"/>
                        <a:t>احذر من الرسائل النصية أو المكالمات الهاتفية التي تطلب بيانات بطاقتك البنكية أو معلومات حسابك وتعدك بربح جوائز مالية واحجبها فوراً
#التوعية_المصرفية </a:t>
                      </a:r>
                      <a:r>
                        <a:rPr lang="en-US" sz="1000"/>
                        <a:t>https://t.co/ZhHKO7scs9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687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2DEB47-7489-4DEE-813E-A3FF5FFABB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12/30/2018 - 12/31/2018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9216864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95</Words>
  <Application>Microsoft Office PowerPoint</Application>
  <PresentationFormat>On-screen Show (4:3)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Own and Retweeted Tweets Table | البنك السعودي للاستثمار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البنك السعودي للاستثمار</dc:title>
  <dc:creator>Frederik Peiniger</dc:creator>
  <cp:lastModifiedBy>Frederik Peiniger</cp:lastModifiedBy>
  <cp:revision>1</cp:revision>
  <dcterms:created xsi:type="dcterms:W3CDTF">2019-01-14T08:29:21Z</dcterms:created>
  <dcterms:modified xsi:type="dcterms:W3CDTF">2019-01-14T08:29:34Z</dcterms:modified>
</cp:coreProperties>
</file>