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DD-4E1B-9342-89E6C2B74C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13</c:v>
                </c:pt>
                <c:pt idx="1">
                  <c:v>102</c:v>
                </c:pt>
                <c:pt idx="2">
                  <c:v>144</c:v>
                </c:pt>
                <c:pt idx="3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DD-4E1B-9342-89E6C2B74C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DD-4E1B-9342-89E6C2B74C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KFC</c:v>
                </c:pt>
                <c:pt idx="1">
                  <c:v>Burger King Arabia</c:v>
                </c:pt>
                <c:pt idx="2">
                  <c:v>McDonald's UAE</c:v>
                </c:pt>
                <c:pt idx="3">
                  <c:v>Hardee's Arabia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90</c:v>
                </c:pt>
                <c:pt idx="1">
                  <c:v>28</c:v>
                </c:pt>
                <c:pt idx="2">
                  <c:v>85</c:v>
                </c:pt>
                <c:pt idx="3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DD-4E1B-9342-89E6C2B74C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323632"/>
        <c:axId val="298323960"/>
      </c:barChart>
      <c:catAx>
        <c:axId val="29832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23960"/>
        <c:crosses val="autoZero"/>
        <c:auto val="1"/>
        <c:lblAlgn val="ctr"/>
        <c:lblOffset val="100"/>
        <c:noMultiLvlLbl val="0"/>
      </c:catAx>
      <c:valAx>
        <c:axId val="29832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2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FBCAF-F84E-4E67-99D5-ED3805FA4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McDonald's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C21E4-7EC6-4793-BE2F-D616E33195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9185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3DD17-D4C3-4FEA-88F2-435CF829D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95C8D-C570-4FBD-A41F-EA5AA6D5F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7141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McDonald's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McDonald's</dc:title>
  <dc:creator>Administrator</dc:creator>
  <cp:lastModifiedBy>Administrator</cp:lastModifiedBy>
  <cp:revision>1</cp:revision>
  <dcterms:created xsi:type="dcterms:W3CDTF">2018-11-08T11:51:43Z</dcterms:created>
  <dcterms:modified xsi:type="dcterms:W3CDTF">2018-11-08T11:51:48Z</dcterms:modified>
</cp:coreProperties>
</file>