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0-467B-A898-E777239811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102</c:v>
                </c:pt>
                <c:pt idx="2">
                  <c:v>144</c:v>
                </c:pt>
                <c:pt idx="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B0-467B-A898-E777239811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B0-467B-A898-E777239811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90</c:v>
                </c:pt>
                <c:pt idx="1">
                  <c:v>28</c:v>
                </c:pt>
                <c:pt idx="2">
                  <c:v>85</c:v>
                </c:pt>
                <c:pt idx="3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B0-467B-A898-E77723981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521224"/>
        <c:axId val="295521552"/>
      </c:barChart>
      <c:catAx>
        <c:axId val="29552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21552"/>
        <c:crosses val="autoZero"/>
        <c:auto val="1"/>
        <c:lblAlgn val="ctr"/>
        <c:lblOffset val="100"/>
        <c:noMultiLvlLbl val="0"/>
      </c:catAx>
      <c:valAx>
        <c:axId val="29552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2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BE89-12A3-4308-8753-CF7BD4D0F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2F14D4-B35E-4EE1-BBAD-07E0BB707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4271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7794B-2618-49FA-A26A-AC074A1FD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5C864-3FC4-4C21-BC62-B97EC92D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48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2018-11-08T07:09:24Z</dcterms:created>
  <dcterms:modified xsi:type="dcterms:W3CDTF">2018-11-08T07:09:27Z</dcterms:modified>
</cp:coreProperties>
</file>