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98DF-4EEF-8FF4-D70D2229AAE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98DF-4EEF-8FF4-D70D2229AAE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98DF-4EEF-8FF4-D70D2229AAE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98DF-4EEF-8FF4-D70D2229AA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522208"/>
        <c:axId val="299181496"/>
      </c:barChart>
      <c:catAx>
        <c:axId val="29552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181496"/>
        <c:crosses val="autoZero"/>
        <c:auto val="1"/>
        <c:lblAlgn val="ctr"/>
        <c:lblOffset val="100"/>
        <c:noMultiLvlLbl val="0"/>
      </c:catAx>
      <c:valAx>
        <c:axId val="29918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2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C309B-DF03-4399-8E75-81EC58E1C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CD7DC6-AA3A-4E9F-B9D3-EC96BF81B8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7047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ED996-A558-4A74-8882-65105023D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31A44-74E9-4DCD-BF39-D9C893EA3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0373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McDonald's</dc:title>
  <dc:creator>Administrator</dc:creator>
  <cp:lastModifiedBy>Administrator</cp:lastModifiedBy>
  <cp:revision>1</cp:revision>
  <dcterms:created xsi:type="dcterms:W3CDTF">2018-11-08T07:08:17Z</dcterms:created>
  <dcterms:modified xsi:type="dcterms:W3CDTF">2018-11-08T07:08:22Z</dcterms:modified>
</cp:coreProperties>
</file>