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E898-455E-BC4E-976CB84F3A9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E898-455E-BC4E-976CB84F3A9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E898-455E-BC4E-976CB84F3A9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E898-455E-BC4E-976CB84F3A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780128"/>
        <c:axId val="286779144"/>
      </c:barChart>
      <c:catAx>
        <c:axId val="286780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79144"/>
        <c:crosses val="autoZero"/>
        <c:auto val="1"/>
        <c:lblAlgn val="ctr"/>
        <c:lblOffset val="100"/>
        <c:noMultiLvlLbl val="0"/>
      </c:catAx>
      <c:valAx>
        <c:axId val="286779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8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AF6EB-9BAB-4C0E-9261-C15A68CE0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McDonald's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505AFD-D0FC-4F6C-BBE1-59E44B4021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4148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C0CE7-0B33-4F4F-88D2-8B008D4C00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565E6-D0F5-46CF-8BE8-0EEE1E40C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4777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McDonald's</dc:title>
  <dc:creator>Administrator</dc:creator>
  <cp:lastModifiedBy>Administrator</cp:lastModifiedBy>
  <cp:revision>1</cp:revision>
  <dcterms:created xsi:type="dcterms:W3CDTF">2018-11-07T15:27:36Z</dcterms:created>
  <dcterms:modified xsi:type="dcterms:W3CDTF">2018-11-07T15:27:40Z</dcterms:modified>
</cp:coreProperties>
</file>