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BA15-444D-A5C6-969870AFA97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BA15-444D-A5C6-969870AFA97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BA15-444D-A5C6-969870AFA97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BA15-444D-A5C6-969870AFA9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782424"/>
        <c:axId val="286780128"/>
      </c:barChart>
      <c:catAx>
        <c:axId val="286782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0128"/>
        <c:crosses val="autoZero"/>
        <c:auto val="1"/>
        <c:lblAlgn val="ctr"/>
        <c:lblOffset val="100"/>
        <c:noMultiLvlLbl val="0"/>
      </c:catAx>
      <c:valAx>
        <c:axId val="28678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82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08A23-B652-4B75-ABC3-F8F5444E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89DF5-19E9-4D6F-BF75-2B7F5A0284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053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4748A-9A95-4653-878E-4E020717B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927F9E-1233-4C86-9B1C-D1ABA05B2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5258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2018-11-07T15:26:30Z</dcterms:created>
  <dcterms:modified xsi:type="dcterms:W3CDTF">2018-11-07T15:26:34Z</dcterms:modified>
</cp:coreProperties>
</file>