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D1F8-4A95-8F06-1CE0529B5E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D1F8-4A95-8F06-1CE0529B5E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1F8-4A95-8F06-1CE0529B5E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D1F8-4A95-8F06-1CE0529B5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85456"/>
        <c:axId val="288388080"/>
      </c:barChart>
      <c:catAx>
        <c:axId val="2883854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8080"/>
        <c:crosses val="autoZero"/>
        <c:auto val="1"/>
        <c:lblAlgn val="ctr"/>
        <c:lblOffset val="100"/>
        <c:noMultiLvlLbl val="0"/>
      </c:catAx>
      <c:valAx>
        <c:axId val="28838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6B21B-6308-436D-AEAD-CFED8A74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29FC4D-9D46-443A-AD8E-DF8344D298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946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C0091-4EAA-42BF-9961-0678CB187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CB34A-081F-4803-84F0-DC117DBB7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2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2018-11-07T15:24:50Z</dcterms:created>
  <dcterms:modified xsi:type="dcterms:W3CDTF">2018-11-07T15:24:53Z</dcterms:modified>
</cp:coreProperties>
</file>