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69</c:v>
                </c:pt>
                <c:pt idx="2">
                  <c:v>27</c:v>
                </c:pt>
                <c:pt idx="3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8-4070-9CE9-9461402AE8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21</c:v>
                </c:pt>
                <c:pt idx="1">
                  <c:v>0</c:v>
                </c:pt>
                <c:pt idx="2">
                  <c:v>86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88-4070-9CE9-9461402AE8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76</c:v>
                </c:pt>
                <c:pt idx="1">
                  <c:v>53</c:v>
                </c:pt>
                <c:pt idx="2">
                  <c:v>94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88-4070-9CE9-9461402AE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801928"/>
        <c:axId val="286802584"/>
      </c:barChart>
      <c:catAx>
        <c:axId val="28680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02584"/>
        <c:crosses val="autoZero"/>
        <c:auto val="1"/>
        <c:lblAlgn val="ctr"/>
        <c:lblOffset val="100"/>
        <c:noMultiLvlLbl val="0"/>
      </c:catAx>
      <c:valAx>
        <c:axId val="28680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0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E47F-744F-4ADC-B54D-FE3AE8A3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DEC35-43B0-4170-8851-04E99B170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229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07BDC-3565-43F3-94F9-53C97EFCD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19A9E-7A4C-4957-8EBA-3288F4EF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45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McDonald's</dc:title>
  <dc:creator>Administrator</dc:creator>
  <cp:lastModifiedBy>Administrator</cp:lastModifiedBy>
  <cp:revision>1</cp:revision>
  <dcterms:created xsi:type="dcterms:W3CDTF">2018-11-07T15:24:38Z</dcterms:created>
  <dcterms:modified xsi:type="dcterms:W3CDTF">2018-11-07T15:24:42Z</dcterms:modified>
</cp:coreProperties>
</file>