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532B-4DBA-AE21-44FC4E7831F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532B-4DBA-AE21-44FC4E7831F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532B-4DBA-AE21-44FC4E7831F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532B-4DBA-AE21-44FC4E783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387752"/>
        <c:axId val="288389064"/>
      </c:barChart>
      <c:catAx>
        <c:axId val="288387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89064"/>
        <c:crosses val="autoZero"/>
        <c:auto val="1"/>
        <c:lblAlgn val="ctr"/>
        <c:lblOffset val="100"/>
        <c:noMultiLvlLbl val="0"/>
      </c:catAx>
      <c:valAx>
        <c:axId val="28838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8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E9362-1C55-4C6C-9554-40E231C23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4048AF-B129-4BB7-9446-6B3621FCDF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949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99488-DF7C-43E5-BD0F-944469842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E5890-6E6D-4526-A363-0B91ADC36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4614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McDonald's</dc:title>
  <dc:creator>Administrator</dc:creator>
  <cp:lastModifiedBy>Administrator</cp:lastModifiedBy>
  <cp:revision>1</cp:revision>
  <dcterms:created xsi:type="dcterms:W3CDTF">2018-11-07T15:23:46Z</dcterms:created>
  <dcterms:modified xsi:type="dcterms:W3CDTF">2018-11-07T15:23:49Z</dcterms:modified>
</cp:coreProperties>
</file>