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3B8-4407-BDCF-EC98B8A225E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3B8-4407-BDCF-EC98B8A225E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83B8-4407-BDCF-EC98B8A225E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83B8-4407-BDCF-EC98B8A22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85784"/>
        <c:axId val="44289008"/>
      </c:barChart>
      <c:catAx>
        <c:axId val="28838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9008"/>
        <c:crosses val="autoZero"/>
        <c:auto val="1"/>
        <c:lblAlgn val="ctr"/>
        <c:lblOffset val="100"/>
        <c:noMultiLvlLbl val="0"/>
      </c:catAx>
      <c:valAx>
        <c:axId val="4428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203BA-1E96-446D-8DC9-25FDF89D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473FC-2D98-48AF-B9E7-4F237BF219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719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1A800-B65B-4BEC-B678-F264DFA8B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79595-5234-4D7E-A614-7C0960158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160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2018-11-07T15:21:38Z</dcterms:created>
  <dcterms:modified xsi:type="dcterms:W3CDTF">2018-11-07T15:21:48Z</dcterms:modified>
</cp:coreProperties>
</file>