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501</c:v>
                </c:pt>
                <c:pt idx="4">
                  <c:v>6666</c:v>
                </c:pt>
                <c:pt idx="5">
                  <c:v>3602</c:v>
                </c:pt>
                <c:pt idx="6">
                  <c:v>434</c:v>
                </c:pt>
                <c:pt idx="7">
                  <c:v>309</c:v>
                </c:pt>
                <c:pt idx="8">
                  <c:v>1207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26-4F18-ABB8-B9692F32A6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63</c:v>
                </c:pt>
                <c:pt idx="1">
                  <c:v>121</c:v>
                </c:pt>
                <c:pt idx="2">
                  <c:v>123</c:v>
                </c:pt>
                <c:pt idx="3">
                  <c:v>126</c:v>
                </c:pt>
                <c:pt idx="4">
                  <c:v>85</c:v>
                </c:pt>
                <c:pt idx="5">
                  <c:v>107</c:v>
                </c:pt>
                <c:pt idx="6">
                  <c:v>18</c:v>
                </c:pt>
                <c:pt idx="7">
                  <c:v>706</c:v>
                </c:pt>
                <c:pt idx="8">
                  <c:v>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26-4F18-ABB8-B9692F32A6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McDonald's UAE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2760</c:v>
                </c:pt>
                <c:pt idx="1">
                  <c:v>1857</c:v>
                </c:pt>
                <c:pt idx="2">
                  <c:v>2119</c:v>
                </c:pt>
                <c:pt idx="3">
                  <c:v>2716</c:v>
                </c:pt>
                <c:pt idx="4">
                  <c:v>3096</c:v>
                </c:pt>
                <c:pt idx="5">
                  <c:v>1495</c:v>
                </c:pt>
                <c:pt idx="6">
                  <c:v>717</c:v>
                </c:pt>
                <c:pt idx="7">
                  <c:v>1597</c:v>
                </c:pt>
                <c:pt idx="8">
                  <c:v>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26-4F18-ABB8-B9692F32A6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255</c:v>
                </c:pt>
                <c:pt idx="1">
                  <c:v>60</c:v>
                </c:pt>
                <c:pt idx="2">
                  <c:v>403</c:v>
                </c:pt>
                <c:pt idx="3">
                  <c:v>406</c:v>
                </c:pt>
                <c:pt idx="4">
                  <c:v>205</c:v>
                </c:pt>
                <c:pt idx="5">
                  <c:v>234</c:v>
                </c:pt>
                <c:pt idx="6">
                  <c:v>249</c:v>
                </c:pt>
                <c:pt idx="7">
                  <c:v>25</c:v>
                </c:pt>
                <c:pt idx="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26-4F18-ABB8-B9692F32A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59928"/>
        <c:axId val="291061896"/>
      </c:lineChart>
      <c:dateAx>
        <c:axId val="291059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1896"/>
        <c:crosses val="autoZero"/>
        <c:auto val="1"/>
        <c:lblOffset val="100"/>
        <c:baseTimeUnit val="months"/>
      </c:dateAx>
      <c:valAx>
        <c:axId val="29106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9A33-F2E0-494A-9D7D-6FC493A6F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83BE8C-5BBD-4E9D-A691-7DFFFC869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6753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01277-626F-4648-85DF-46BC264BB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9BCBD-775D-4623-8D49-C1335A0D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7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McDonald's</dc:title>
  <dc:creator>Administrator</dc:creator>
  <cp:lastModifiedBy>Administrator</cp:lastModifiedBy>
  <cp:revision>1</cp:revision>
  <dcterms:created xsi:type="dcterms:W3CDTF">2018-11-06T13:44:37Z</dcterms:created>
  <dcterms:modified xsi:type="dcterms:W3CDTF">2018-11-06T13:44:40Z</dcterms:modified>
</cp:coreProperties>
</file>