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400</c:v>
                </c:pt>
                <c:pt idx="4">
                  <c:v>5972</c:v>
                </c:pt>
                <c:pt idx="5">
                  <c:v>3389</c:v>
                </c:pt>
                <c:pt idx="6">
                  <c:v>370</c:v>
                </c:pt>
                <c:pt idx="7">
                  <c:v>233</c:v>
                </c:pt>
                <c:pt idx="8">
                  <c:v>1042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FD-4CFE-B2E7-DB562EA46D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Arabia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44</c:v>
                </c:pt>
                <c:pt idx="1">
                  <c:v>110</c:v>
                </c:pt>
                <c:pt idx="2">
                  <c:v>80</c:v>
                </c:pt>
                <c:pt idx="3">
                  <c:v>108</c:v>
                </c:pt>
                <c:pt idx="4">
                  <c:v>76</c:v>
                </c:pt>
                <c:pt idx="5">
                  <c:v>95</c:v>
                </c:pt>
                <c:pt idx="6">
                  <c:v>14</c:v>
                </c:pt>
                <c:pt idx="7">
                  <c:v>683</c:v>
                </c:pt>
                <c:pt idx="8">
                  <c:v>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FD-4CFE-B2E7-DB562EA46D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McDonald's UAE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2404</c:v>
                </c:pt>
                <c:pt idx="1">
                  <c:v>1749</c:v>
                </c:pt>
                <c:pt idx="2">
                  <c:v>1877</c:v>
                </c:pt>
                <c:pt idx="3">
                  <c:v>1672</c:v>
                </c:pt>
                <c:pt idx="4">
                  <c:v>2897</c:v>
                </c:pt>
                <c:pt idx="5">
                  <c:v>1326</c:v>
                </c:pt>
                <c:pt idx="6">
                  <c:v>646</c:v>
                </c:pt>
                <c:pt idx="7">
                  <c:v>1311</c:v>
                </c:pt>
                <c:pt idx="8">
                  <c:v>413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BFD-4CFE-B2E7-DB562EA46D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Hardee's Arabia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209</c:v>
                </c:pt>
                <c:pt idx="1">
                  <c:v>55</c:v>
                </c:pt>
                <c:pt idx="2">
                  <c:v>353</c:v>
                </c:pt>
                <c:pt idx="3">
                  <c:v>332</c:v>
                </c:pt>
                <c:pt idx="4">
                  <c:v>170</c:v>
                </c:pt>
                <c:pt idx="5">
                  <c:v>160</c:v>
                </c:pt>
                <c:pt idx="6">
                  <c:v>130</c:v>
                </c:pt>
                <c:pt idx="7">
                  <c:v>11</c:v>
                </c:pt>
                <c:pt idx="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BFD-4CFE-B2E7-DB562EA46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61568"/>
        <c:axId val="291058944"/>
      </c:lineChart>
      <c:dateAx>
        <c:axId val="291061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58944"/>
        <c:crosses val="autoZero"/>
        <c:auto val="1"/>
        <c:lblOffset val="100"/>
        <c:baseTimeUnit val="months"/>
      </c:dateAx>
      <c:valAx>
        <c:axId val="29105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6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F0945-4838-4589-8BC1-1323F9367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662D88-CE35-4086-9B69-4083A3B534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8471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0E4BE-8916-49B0-8405-23F0F02DD2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B806A-A815-444C-AC47-849FD0D57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9435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 | McDonald's</dc:title>
  <dc:creator>Administrator</dc:creator>
  <cp:lastModifiedBy>Administrator</cp:lastModifiedBy>
  <cp:revision>1</cp:revision>
  <dcterms:created xsi:type="dcterms:W3CDTF">2018-11-06T13:44:29Z</dcterms:created>
  <dcterms:modified xsi:type="dcterms:W3CDTF">2018-11-06T13:44:33Z</dcterms:modified>
</cp:coreProperties>
</file>