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1CBC-4CB5-B1DE-601B8FE33E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1CBC-4CB5-B1DE-601B8FE33E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1CBC-4CB5-B1DE-601B8FE33E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1CBC-4CB5-B1DE-601B8FE33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8312"/>
        <c:axId val="353244376"/>
      </c:lineChart>
      <c:catAx>
        <c:axId val="35324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4376"/>
        <c:crosses val="autoZero"/>
        <c:auto val="1"/>
        <c:lblAlgn val="ctr"/>
        <c:lblOffset val="100"/>
        <c:noMultiLvlLbl val="0"/>
      </c:catAx>
      <c:valAx>
        <c:axId val="35324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EDA3-D04E-4178-AA68-A9A40177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FFB4B-2FC7-49EF-A296-2E8159A26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632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6DD97-E242-40DE-89AA-822AF3F14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382A0-7514-4687-9743-EE9933B4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34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McDonald's</dc:title>
  <dc:creator>Administrator</dc:creator>
  <cp:lastModifiedBy>Administrator</cp:lastModifiedBy>
  <cp:revision>1</cp:revision>
  <dcterms:created xsi:type="dcterms:W3CDTF">2018-11-06T13:44:17Z</dcterms:created>
  <dcterms:modified xsi:type="dcterms:W3CDTF">2018-11-06T13:44:21Z</dcterms:modified>
</cp:coreProperties>
</file>