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82</c:v>
                </c:pt>
                <c:pt idx="4">
                  <c:v>439</c:v>
                </c:pt>
                <c:pt idx="5">
                  <c:v>152</c:v>
                </c:pt>
                <c:pt idx="6">
                  <c:v>55</c:v>
                </c:pt>
                <c:pt idx="7">
                  <c:v>66</c:v>
                </c:pt>
                <c:pt idx="8">
                  <c:v>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F6-4842-BCB1-68DD8050EA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Arabia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14</c:v>
                </c:pt>
                <c:pt idx="1">
                  <c:v>6</c:v>
                </c:pt>
                <c:pt idx="2">
                  <c:v>35</c:v>
                </c:pt>
                <c:pt idx="3">
                  <c:v>13</c:v>
                </c:pt>
                <c:pt idx="4">
                  <c:v>6</c:v>
                </c:pt>
                <c:pt idx="5">
                  <c:v>5</c:v>
                </c:pt>
                <c:pt idx="6">
                  <c:v>2</c:v>
                </c:pt>
                <c:pt idx="7">
                  <c:v>12</c:v>
                </c:pt>
                <c:pt idx="8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F6-4842-BCB1-68DD8050EA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McDonald's UAE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281</c:v>
                </c:pt>
                <c:pt idx="1">
                  <c:v>83</c:v>
                </c:pt>
                <c:pt idx="2">
                  <c:v>179</c:v>
                </c:pt>
                <c:pt idx="3">
                  <c:v>966</c:v>
                </c:pt>
                <c:pt idx="4">
                  <c:v>143</c:v>
                </c:pt>
                <c:pt idx="5">
                  <c:v>133</c:v>
                </c:pt>
                <c:pt idx="6">
                  <c:v>50</c:v>
                </c:pt>
                <c:pt idx="7">
                  <c:v>239</c:v>
                </c:pt>
                <c:pt idx="8">
                  <c:v>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F6-4842-BCB1-68DD8050EA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Hardee's Arabia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42</c:v>
                </c:pt>
                <c:pt idx="1">
                  <c:v>4</c:v>
                </c:pt>
                <c:pt idx="2">
                  <c:v>45</c:v>
                </c:pt>
                <c:pt idx="3">
                  <c:v>66</c:v>
                </c:pt>
                <c:pt idx="4">
                  <c:v>29</c:v>
                </c:pt>
                <c:pt idx="5">
                  <c:v>63</c:v>
                </c:pt>
                <c:pt idx="6">
                  <c:v>101</c:v>
                </c:pt>
                <c:pt idx="7">
                  <c:v>13</c:v>
                </c:pt>
                <c:pt idx="8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F6-4842-BCB1-68DD8050EA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66160"/>
        <c:axId val="291060256"/>
      </c:lineChart>
      <c:dateAx>
        <c:axId val="291066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60256"/>
        <c:crosses val="autoZero"/>
        <c:auto val="1"/>
        <c:lblOffset val="100"/>
        <c:baseTimeUnit val="months"/>
      </c:dateAx>
      <c:valAx>
        <c:axId val="29106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6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76FC1-F9C1-4645-9B67-C88CA39AF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12E7AF-0653-47E1-B354-ED903837DC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3773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97C5F-5591-460D-9947-BE06F4DFC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D2412-21CE-4B14-BA1D-F180E92FF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1723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 | McDonald's</dc:title>
  <dc:creator>Administrator</dc:creator>
  <cp:lastModifiedBy>Administrator</cp:lastModifiedBy>
  <cp:revision>1</cp:revision>
  <dcterms:created xsi:type="dcterms:W3CDTF">2018-11-06T13:43:59Z</dcterms:created>
  <dcterms:modified xsi:type="dcterms:W3CDTF">2018-11-06T13:44:03Z</dcterms:modified>
</cp:coreProperties>
</file>