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18</c:v>
                </c:pt>
                <c:pt idx="4">
                  <c:v>255</c:v>
                </c:pt>
                <c:pt idx="5">
                  <c:v>61</c:v>
                </c:pt>
                <c:pt idx="6">
                  <c:v>9</c:v>
                </c:pt>
                <c:pt idx="7">
                  <c:v>8</c:v>
                </c:pt>
                <c:pt idx="8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08-4F12-BC24-DA0A58E9D4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</c:v>
                </c:pt>
                <c:pt idx="1">
                  <c:v>4</c:v>
                </c:pt>
                <c:pt idx="2">
                  <c:v>7</c:v>
                </c:pt>
                <c:pt idx="3">
                  <c:v>5</c:v>
                </c:pt>
                <c:pt idx="4">
                  <c:v>2</c:v>
                </c:pt>
                <c:pt idx="5">
                  <c:v>6</c:v>
                </c:pt>
                <c:pt idx="6">
                  <c:v>0</c:v>
                </c:pt>
                <c:pt idx="7">
                  <c:v>10</c:v>
                </c:pt>
                <c:pt idx="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08-4F12-BC24-DA0A58E9D4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McDonald's UAE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75</c:v>
                </c:pt>
                <c:pt idx="1">
                  <c:v>24</c:v>
                </c:pt>
                <c:pt idx="2">
                  <c:v>62</c:v>
                </c:pt>
                <c:pt idx="3">
                  <c:v>77</c:v>
                </c:pt>
                <c:pt idx="4">
                  <c:v>55</c:v>
                </c:pt>
                <c:pt idx="5">
                  <c:v>36</c:v>
                </c:pt>
                <c:pt idx="6">
                  <c:v>21</c:v>
                </c:pt>
                <c:pt idx="7">
                  <c:v>47</c:v>
                </c:pt>
                <c:pt idx="8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08-4F12-BC24-DA0A58E9D4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8</c:v>
                </c:pt>
                <c:pt idx="4">
                  <c:v>5</c:v>
                </c:pt>
                <c:pt idx="5">
                  <c:v>10</c:v>
                </c:pt>
                <c:pt idx="6">
                  <c:v>17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08-4F12-BC24-DA0A58E9D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47000"/>
        <c:axId val="353244048"/>
      </c:lineChart>
      <c:dateAx>
        <c:axId val="35324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4048"/>
        <c:crosses val="autoZero"/>
        <c:auto val="1"/>
        <c:lblOffset val="100"/>
        <c:baseTimeUnit val="months"/>
      </c:dateAx>
      <c:valAx>
        <c:axId val="35324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38AF2-989B-4DDD-ACCD-A01196E56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B523D1-A639-4AEE-82E9-FB825B1528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4927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04E4B-7BCA-4840-A855-0620B7FF9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FEFF7-8E05-423E-B162-B06D8DB8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50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 | McDonald's</dc:title>
  <dc:creator>Administrator</dc:creator>
  <cp:lastModifiedBy>Administrator</cp:lastModifiedBy>
  <cp:revision>1</cp:revision>
  <dcterms:created xsi:type="dcterms:W3CDTF">2018-11-06T13:43:45Z</dcterms:created>
  <dcterms:modified xsi:type="dcterms:W3CDTF">2018-11-06T13:43:49Z</dcterms:modified>
</cp:coreProperties>
</file>