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166B-4B8D-BB4C-CE429DB04CB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166B-4B8D-BB4C-CE429DB04CB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166B-4B8D-BB4C-CE429DB04CB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smooth val="0"/>
          <c:extLst>
            <c:ext xmlns:c16="http://schemas.microsoft.com/office/drawing/2014/chart" uri="{C3380CC4-5D6E-409C-BE32-E72D297353CC}">
              <c16:uniqueId val="{00000003-166B-4B8D-BB4C-CE429DB04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39456"/>
        <c:axId val="353248640"/>
      </c:lineChart>
      <c:catAx>
        <c:axId val="35323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8640"/>
        <c:crosses val="autoZero"/>
        <c:auto val="1"/>
        <c:lblAlgn val="ctr"/>
        <c:lblOffset val="100"/>
        <c:noMultiLvlLbl val="0"/>
      </c:catAx>
      <c:valAx>
        <c:axId val="35324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3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6A7C2-4BBD-4D88-BEA2-9A4457D8F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D033E7-0C05-47C6-B742-B877384CCC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5727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C66E7-7335-4D9E-8120-FE3688D24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82470-C988-4AB8-91F3-2D0ABE1A3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72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McDonald's</dc:title>
  <dc:creator>Administrator</dc:creator>
  <cp:lastModifiedBy>Administrator</cp:lastModifiedBy>
  <cp:revision>1</cp:revision>
  <dcterms:created xsi:type="dcterms:W3CDTF">2018-11-06T13:43:33Z</dcterms:created>
  <dcterms:modified xsi:type="dcterms:W3CDTF">2018-11-06T13:43:37Z</dcterms:modified>
</cp:coreProperties>
</file>