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69</c:v>
                </c:pt>
                <c:pt idx="2">
                  <c:v>27</c:v>
                </c:pt>
                <c:pt idx="3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5-4DB1-90A8-4A1CC1B960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</c:v>
                </c:pt>
                <c:pt idx="1">
                  <c:v>0</c:v>
                </c:pt>
                <c:pt idx="2">
                  <c:v>86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5-4DB1-90A8-4A1CC1B960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55</c:v>
                </c:pt>
                <c:pt idx="1">
                  <c:v>36</c:v>
                </c:pt>
                <c:pt idx="2">
                  <c:v>61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05-4DB1-90A8-4A1CC1B96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248640"/>
        <c:axId val="353245032"/>
      </c:barChart>
      <c:catAx>
        <c:axId val="35324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5032"/>
        <c:crosses val="autoZero"/>
        <c:auto val="1"/>
        <c:lblAlgn val="ctr"/>
        <c:lblOffset val="100"/>
        <c:noMultiLvlLbl val="0"/>
      </c:catAx>
      <c:valAx>
        <c:axId val="35324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6EEB-8004-478B-9319-FF9BBAA24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39B175-C25A-47F5-AF66-94B7438FCF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5400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733BB-BF27-4A31-B610-BF07375D1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02/01/2018 - 08/17/2018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80550-234F-416E-9EBA-1F8F5C90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183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McDonald's</dc:title>
  <dc:creator>Administrator</dc:creator>
  <cp:lastModifiedBy>Administrator</cp:lastModifiedBy>
  <cp:revision>1</cp:revision>
  <dcterms:created xsi:type="dcterms:W3CDTF">2018-11-06T13:42:57Z</dcterms:created>
  <dcterms:modified xsi:type="dcterms:W3CDTF">2018-11-06T13:43:01Z</dcterms:modified>
</cp:coreProperties>
</file>