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E-4C83-8D70-25F09A5517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14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6E-4C83-8D70-25F09A5517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3</c:v>
                </c:pt>
                <c:pt idx="2">
                  <c:v>12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6E-4C83-8D70-25F09A5517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235192"/>
        <c:axId val="353235520"/>
      </c:barChart>
      <c:catAx>
        <c:axId val="35323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35520"/>
        <c:crosses val="autoZero"/>
        <c:auto val="1"/>
        <c:lblAlgn val="ctr"/>
        <c:lblOffset val="100"/>
        <c:noMultiLvlLbl val="0"/>
      </c:catAx>
      <c:valAx>
        <c:axId val="35323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3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A563D-7D2E-46A1-97B0-21EE568BD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1ED5D4-E4D6-40D0-902E-B2E4CF4949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605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60EA6-8E7E-4199-AB8D-3D3B5BA96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C65DB-654C-4A65-B100-8C91920C8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440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2018-11-06T13:42:43Z</dcterms:created>
  <dcterms:modified xsi:type="dcterms:W3CDTF">2018-11-06T13:42:47Z</dcterms:modified>
</cp:coreProperties>
</file>