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49333243</c:v>
                </c:pt>
                <c:pt idx="1">
                  <c:v>49699426</c:v>
                </c:pt>
                <c:pt idx="2">
                  <c:v>50265880</c:v>
                </c:pt>
                <c:pt idx="3">
                  <c:v>50608037</c:v>
                </c:pt>
                <c:pt idx="4">
                  <c:v>51137369</c:v>
                </c:pt>
                <c:pt idx="5">
                  <c:v>51515733</c:v>
                </c:pt>
                <c:pt idx="6">
                  <c:v>51816977</c:v>
                </c:pt>
                <c:pt idx="7">
                  <c:v>52123214</c:v>
                </c:pt>
                <c:pt idx="8">
                  <c:v>52370942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1D-421F-B402-50833C80BA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1028635</c:v>
                </c:pt>
                <c:pt idx="1">
                  <c:v>1032452</c:v>
                </c:pt>
                <c:pt idx="2">
                  <c:v>1034738</c:v>
                </c:pt>
                <c:pt idx="3">
                  <c:v>1039741</c:v>
                </c:pt>
                <c:pt idx="4">
                  <c:v>1041745</c:v>
                </c:pt>
                <c:pt idx="5">
                  <c:v>1045539</c:v>
                </c:pt>
                <c:pt idx="6">
                  <c:v>1050409</c:v>
                </c:pt>
                <c:pt idx="7">
                  <c:v>1052848</c:v>
                </c:pt>
                <c:pt idx="8">
                  <c:v>1055726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1D-421F-B402-50833C80BA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McDonald's UAE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75995723</c:v>
                </c:pt>
                <c:pt idx="1">
                  <c:v>76391665</c:v>
                </c:pt>
                <c:pt idx="2">
                  <c:v>76809661</c:v>
                </c:pt>
                <c:pt idx="3">
                  <c:v>77202348</c:v>
                </c:pt>
                <c:pt idx="4">
                  <c:v>77532030</c:v>
                </c:pt>
                <c:pt idx="5">
                  <c:v>77857829</c:v>
                </c:pt>
                <c:pt idx="6">
                  <c:v>78222107</c:v>
                </c:pt>
                <c:pt idx="7">
                  <c:v>78556558</c:v>
                </c:pt>
                <c:pt idx="8">
                  <c:v>78713661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1D-421F-B402-50833C80BA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2274786</c:v>
                </c:pt>
                <c:pt idx="1">
                  <c:v>2298104</c:v>
                </c:pt>
                <c:pt idx="2">
                  <c:v>2307214</c:v>
                </c:pt>
                <c:pt idx="3">
                  <c:v>2311604</c:v>
                </c:pt>
                <c:pt idx="4">
                  <c:v>2312221</c:v>
                </c:pt>
                <c:pt idx="5">
                  <c:v>2315558</c:v>
                </c:pt>
                <c:pt idx="6">
                  <c:v>2317139</c:v>
                </c:pt>
                <c:pt idx="7">
                  <c:v>2328191</c:v>
                </c:pt>
                <c:pt idx="8">
                  <c:v>2327040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1D-421F-B402-50833C80B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38472"/>
        <c:axId val="353244376"/>
      </c:lineChart>
      <c:dateAx>
        <c:axId val="35323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4376"/>
        <c:crosses val="autoZero"/>
        <c:auto val="1"/>
        <c:lblOffset val="100"/>
        <c:baseTimeUnit val="months"/>
      </c:dateAx>
      <c:valAx>
        <c:axId val="35324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3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86F92-6323-42C8-AD6C-D7EC58A0C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D6EF52-3073-443A-9504-1360C5043F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0310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AE5C6-E8AB-46DB-93F0-72334B220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8D944-F5B5-4044-B92B-BA223922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397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McDonald's</dc:title>
  <dc:creator>Administrator</dc:creator>
  <cp:lastModifiedBy>Administrator</cp:lastModifiedBy>
  <cp:revision>1</cp:revision>
  <dcterms:created xsi:type="dcterms:W3CDTF">2018-11-06T13:42:25Z</dcterms:created>
  <dcterms:modified xsi:type="dcterms:W3CDTF">2018-11-06T13:42:29Z</dcterms:modified>
</cp:coreProperties>
</file>