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Sheet1!$B$2:$B$10</c:f>
            </c:numRef>
          </c:val>
          <c:smooth val="0"/>
          <c:extLst>
            <c:ext xmlns:c16="http://schemas.microsoft.com/office/drawing/2014/chart" uri="{C3380CC4-5D6E-409C-BE32-E72D297353CC}">
              <c16:uniqueId val="{00000000-E032-4AA7-9DA7-2F9639034AA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Sheet1!$C$2:$C$10</c:f>
            </c:numRef>
          </c:val>
          <c:smooth val="0"/>
          <c:extLst>
            <c:ext xmlns:c16="http://schemas.microsoft.com/office/drawing/2014/chart" uri="{C3380CC4-5D6E-409C-BE32-E72D297353CC}">
              <c16:uniqueId val="{00000001-E032-4AA7-9DA7-2F9639034AA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Sheet1!$D$2:$D$10</c:f>
            </c:numRef>
          </c:val>
          <c:smooth val="0"/>
          <c:extLst>
            <c:ext xmlns:c16="http://schemas.microsoft.com/office/drawing/2014/chart" uri="{C3380CC4-5D6E-409C-BE32-E72D297353CC}">
              <c16:uniqueId val="{00000002-E032-4AA7-9DA7-2F9639034AA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Sheet1!$E$2:$E$10</c:f>
            </c:numRef>
          </c:val>
          <c:smooth val="0"/>
          <c:extLst>
            <c:ext xmlns:c16="http://schemas.microsoft.com/office/drawing/2014/chart" uri="{C3380CC4-5D6E-409C-BE32-E72D297353CC}">
              <c16:uniqueId val="{00000003-E032-4AA7-9DA7-2F9639034A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245032"/>
        <c:axId val="292015680"/>
      </c:lineChart>
      <c:catAx>
        <c:axId val="353245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15680"/>
        <c:crosses val="autoZero"/>
        <c:auto val="1"/>
        <c:lblAlgn val="ctr"/>
        <c:lblOffset val="100"/>
        <c:noMultiLvlLbl val="0"/>
      </c:catAx>
      <c:valAx>
        <c:axId val="292015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45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D0741-6DBD-4CA7-B45C-CA276C212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McDonald's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73A2CF-29B1-42DF-86D2-7F71EDFA4B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30836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EC670-9AFD-4983-9EFE-EED36E8F91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D95A33-BE27-48A3-AFF8-011C72730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8071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McDonald's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McDonald's</dc:title>
  <dc:creator>Administrator</dc:creator>
  <cp:lastModifiedBy>Administrator</cp:lastModifiedBy>
  <cp:revision>1</cp:revision>
  <dcterms:created xsi:type="dcterms:W3CDTF">2018-11-06T13:41:59Z</dcterms:created>
  <dcterms:modified xsi:type="dcterms:W3CDTF">2018-11-06T13:42:02Z</dcterms:modified>
</cp:coreProperties>
</file>