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E7543-778D-480C-8805-6CF2DA04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McDonald's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D7312-CA86-41BD-8BA0-DAF0A7BBBF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267224"/>
              </p:ext>
            </p:extLst>
          </p:nvPr>
        </p:nvGraphicFramePr>
        <p:xfrm>
          <a:off x="457200" y="1731963"/>
          <a:ext cx="82296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643012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2558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1911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5671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04306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2009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8412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12605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9983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7118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830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McDonald's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78713661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7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52370942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06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Hardee's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2327040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0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Burger King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044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0D6BD-EBEC-497E-982F-AF925CFF2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264545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McDonald's</dc:title>
  <dc:creator>Administrator</dc:creator>
  <cp:lastModifiedBy>Administrator</cp:lastModifiedBy>
  <cp:revision>1</cp:revision>
  <dcterms:created xsi:type="dcterms:W3CDTF">2018-11-06T13:41:23Z</dcterms:created>
  <dcterms:modified xsi:type="dcterms:W3CDTF">2018-11-06T13:41:35Z</dcterms:modified>
</cp:coreProperties>
</file>