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44FF-B587-470E-B40F-E78A573B3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McDonald's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C8648-DEB4-48B6-A05B-741FB5FB6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3516503"/>
              </p:ext>
            </p:extLst>
          </p:nvPr>
        </p:nvGraphicFramePr>
        <p:xfrm>
          <a:off x="457200" y="1731963"/>
          <a:ext cx="8188452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54314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936876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84962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865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5215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2789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847389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125861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68448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242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61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burgerkinguae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67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kfcarabia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262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mcdonaldsuae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38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hardeesuae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2.1375 %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229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802B4-B459-4905-97AC-52D94549C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5090813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McDonald's</dc:title>
  <dc:creator>Administrator</dc:creator>
  <cp:lastModifiedBy>Administrator</cp:lastModifiedBy>
  <cp:revision>1</cp:revision>
  <dcterms:created xsi:type="dcterms:W3CDTF">2018-11-06T13:37:36Z</dcterms:created>
  <dcterms:modified xsi:type="dcterms:W3CDTF">2018-11-06T13:37:48Z</dcterms:modified>
</cp:coreProperties>
</file>