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burgerkinguae</c:v>
                </c:pt>
                <c:pt idx="1">
                  <c:v>kfcarabia</c:v>
                </c:pt>
                <c:pt idx="2">
                  <c:v>mcdonaldsuae</c:v>
                </c:pt>
                <c:pt idx="3">
                  <c:v>hardeesuae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9313</c:v>
                </c:pt>
                <c:pt idx="1">
                  <c:v>66102</c:v>
                </c:pt>
                <c:pt idx="2">
                  <c:v>44278</c:v>
                </c:pt>
                <c:pt idx="3">
                  <c:v>12302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38-4992-B89E-70DD189758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burgerkinguae</c:v>
                </c:pt>
                <c:pt idx="1">
                  <c:v>kfcarabia</c:v>
                </c:pt>
                <c:pt idx="2">
                  <c:v>mcdonaldsuae</c:v>
                </c:pt>
                <c:pt idx="3">
                  <c:v>hardeesuae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395</c:v>
                </c:pt>
                <c:pt idx="1">
                  <c:v>3215</c:v>
                </c:pt>
                <c:pt idx="2">
                  <c:v>1699</c:v>
                </c:pt>
                <c:pt idx="3">
                  <c:v>2186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38-4992-B89E-70DD189758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9937296"/>
        <c:axId val="339935656"/>
      </c:barChart>
      <c:catAx>
        <c:axId val="33993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935656"/>
        <c:crosses val="autoZero"/>
        <c:auto val="1"/>
        <c:lblAlgn val="ctr"/>
        <c:lblOffset val="100"/>
        <c:noMultiLvlLbl val="0"/>
      </c:catAx>
      <c:valAx>
        <c:axId val="33993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93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FD4BC-5446-4342-9847-DCB882242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C09313-E1D5-41FA-9C7C-52F16058CD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4530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DC07E-13BF-4A81-99B3-88B1EE9C4E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71849-D0BD-45E8-91A9-31F7439CA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9704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Interactions Distribution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McDonald's</dc:title>
  <dc:creator>Administrator</dc:creator>
  <cp:lastModifiedBy>Administrator</cp:lastModifiedBy>
  <cp:revision>1</cp:revision>
  <dcterms:created xsi:type="dcterms:W3CDTF">2018-11-06T13:37:02Z</dcterms:created>
  <dcterms:modified xsi:type="dcterms:W3CDTF">2018-11-06T13:37:06Z</dcterms:modified>
</cp:coreProperties>
</file>