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burgerkinguae</c:v>
                </c:pt>
                <c:pt idx="1">
                  <c:v>kfcarabia</c:v>
                </c:pt>
                <c:pt idx="2">
                  <c:v>mcdonaldsuae</c:v>
                </c:pt>
                <c:pt idx="3">
                  <c:v>hardeesuae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</c:v>
                </c:pt>
                <c:pt idx="1">
                  <c:v>10</c:v>
                </c:pt>
                <c:pt idx="2">
                  <c:v>88</c:v>
                </c:pt>
                <c:pt idx="3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72-4998-9983-A47ACD3DA7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burgerkinguae</c:v>
                </c:pt>
                <c:pt idx="1">
                  <c:v>kfcarabia</c:v>
                </c:pt>
                <c:pt idx="2">
                  <c:v>mcdonaldsuae</c:v>
                </c:pt>
                <c:pt idx="3">
                  <c:v>hardeesuae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</c:v>
                </c:pt>
                <c:pt idx="1">
                  <c:v>45</c:v>
                </c:pt>
                <c:pt idx="2">
                  <c:v>1</c:v>
                </c:pt>
                <c:pt idx="3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72-4998-9983-A47ACD3DA7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burgerkinguae</c:v>
                </c:pt>
                <c:pt idx="1">
                  <c:v>kfcarabia</c:v>
                </c:pt>
                <c:pt idx="2">
                  <c:v>mcdonaldsuae</c:v>
                </c:pt>
                <c:pt idx="3">
                  <c:v>hardeesuae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18</c:v>
                </c:pt>
                <c:pt idx="2">
                  <c:v>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72-4998-9983-A47ACD3DA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245232"/>
        <c:axId val="341247856"/>
      </c:barChart>
      <c:catAx>
        <c:axId val="34124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47856"/>
        <c:crosses val="autoZero"/>
        <c:auto val="1"/>
        <c:lblAlgn val="ctr"/>
        <c:lblOffset val="100"/>
        <c:noMultiLvlLbl val="0"/>
      </c:catAx>
      <c:valAx>
        <c:axId val="34124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4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EEBC1-237F-4111-B4E4-1D67DC40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4FB8B5-7A89-494C-918D-DFF044AB8A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4507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D2DFA-E60C-40DA-BA32-6D8B0F0F2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D64BE-E098-49D3-89DC-A5B342371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5494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Type Distribution Per Profile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 Per Profile | McDonald's</dc:title>
  <dc:creator>Administrator</dc:creator>
  <cp:lastModifiedBy>Administrator</cp:lastModifiedBy>
  <cp:revision>1</cp:revision>
  <dcterms:created xsi:type="dcterms:W3CDTF">2018-11-06T13:36:45Z</dcterms:created>
  <dcterms:modified xsi:type="dcterms:W3CDTF">2018-11-06T13:36:50Z</dcterms:modified>
</cp:coreProperties>
</file>