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burgerkinguae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6161</c:v>
                </c:pt>
                <c:pt idx="1">
                  <c:v>6220</c:v>
                </c:pt>
                <c:pt idx="2">
                  <c:v>6330</c:v>
                </c:pt>
                <c:pt idx="3">
                  <c:v>6543</c:v>
                </c:pt>
                <c:pt idx="4">
                  <c:v>6771</c:v>
                </c:pt>
                <c:pt idx="5">
                  <c:v>6826</c:v>
                </c:pt>
                <c:pt idx="6">
                  <c:v>6902</c:v>
                </c:pt>
                <c:pt idx="7">
                  <c:v>7016</c:v>
                </c:pt>
                <c:pt idx="8">
                  <c:v>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2B-46CD-80B6-7A3E2E7E66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kfcarabia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294035</c:v>
                </c:pt>
                <c:pt idx="1">
                  <c:v>298811</c:v>
                </c:pt>
                <c:pt idx="2">
                  <c:v>305739</c:v>
                </c:pt>
                <c:pt idx="3">
                  <c:v>310364</c:v>
                </c:pt>
                <c:pt idx="4">
                  <c:v>319038</c:v>
                </c:pt>
                <c:pt idx="5">
                  <c:v>325591</c:v>
                </c:pt>
                <c:pt idx="6">
                  <c:v>333458</c:v>
                </c:pt>
                <c:pt idx="7">
                  <c:v>343151</c:v>
                </c:pt>
                <c:pt idx="8">
                  <c:v>352658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2B-46CD-80B6-7A3E2E7E66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mcdonaldsuae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38041</c:v>
                </c:pt>
                <c:pt idx="1">
                  <c:v>40479</c:v>
                </c:pt>
                <c:pt idx="2">
                  <c:v>42856</c:v>
                </c:pt>
                <c:pt idx="3">
                  <c:v>44778</c:v>
                </c:pt>
                <c:pt idx="4">
                  <c:v>48217</c:v>
                </c:pt>
                <c:pt idx="5">
                  <c:v>50280</c:v>
                </c:pt>
                <c:pt idx="6">
                  <c:v>51027</c:v>
                </c:pt>
                <c:pt idx="7">
                  <c:v>51999</c:v>
                </c:pt>
                <c:pt idx="8">
                  <c:v>53071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2B-46CD-80B6-7A3E2E7E66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hardeesuae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3296</c:v>
                </c:pt>
                <c:pt idx="1">
                  <c:v>3493</c:v>
                </c:pt>
                <c:pt idx="2">
                  <c:v>3770</c:v>
                </c:pt>
                <c:pt idx="3">
                  <c:v>3899</c:v>
                </c:pt>
                <c:pt idx="4">
                  <c:v>4298</c:v>
                </c:pt>
                <c:pt idx="5">
                  <c:v>4653</c:v>
                </c:pt>
                <c:pt idx="6">
                  <c:v>4937</c:v>
                </c:pt>
                <c:pt idx="7">
                  <c:v>5269</c:v>
                </c:pt>
                <c:pt idx="8">
                  <c:v>5374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2B-46CD-80B6-7A3E2E7E6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119072"/>
        <c:axId val="344121368"/>
      </c:lineChart>
      <c:dateAx>
        <c:axId val="34411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21368"/>
        <c:crosses val="autoZero"/>
        <c:auto val="1"/>
        <c:lblOffset val="100"/>
        <c:baseTimeUnit val="months"/>
      </c:dateAx>
      <c:valAx>
        <c:axId val="34412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1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E913-76B6-4548-9040-13D97160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EBFCC-0BC7-4808-8359-2D4CA47D7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174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C9CC5-556C-427A-8274-FAD5B3B16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0063-BD77-4BBC-AC78-3748F33E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34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McDonald's</dc:title>
  <dc:creator>Administrator</dc:creator>
  <cp:lastModifiedBy>Administrator</cp:lastModifiedBy>
  <cp:revision>1</cp:revision>
  <dcterms:created xsi:type="dcterms:W3CDTF">2018-11-06T13:36:06Z</dcterms:created>
  <dcterms:modified xsi:type="dcterms:W3CDTF">2018-11-06T13:36:11Z</dcterms:modified>
</cp:coreProperties>
</file>