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1023-4101-83D9-E61972059CE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1023-4101-83D9-E61972059CE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1023-4101-83D9-E61972059CE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1023-4101-83D9-E61972059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80208"/>
        <c:axId val="352680536"/>
      </c:lineChart>
      <c:catAx>
        <c:axId val="35268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0536"/>
        <c:crosses val="autoZero"/>
        <c:auto val="1"/>
        <c:lblAlgn val="ctr"/>
        <c:lblOffset val="100"/>
        <c:noMultiLvlLbl val="0"/>
      </c:catAx>
      <c:valAx>
        <c:axId val="35268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AE576-DE5E-4292-9F9B-361B298B0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1C6D0-15AD-422D-9EB3-B10A5F710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202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5CE00-410D-4463-9887-6C5B46129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7822E-C963-4F2D-A758-B0C857720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35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McDonald's</dc:title>
  <dc:creator>Administrator</dc:creator>
  <cp:lastModifiedBy>Administrator</cp:lastModifiedBy>
  <cp:revision>1</cp:revision>
  <dcterms:created xsi:type="dcterms:W3CDTF">2018-11-06T13:35:38Z</dcterms:created>
  <dcterms:modified xsi:type="dcterms:W3CDTF">2018-11-06T13:35:43Z</dcterms:modified>
</cp:coreProperties>
</file>