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kiehlslebanon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  <c:pt idx="3">
                  <c:v>43221</c:v>
                </c:pt>
                <c:pt idx="4">
                  <c:v>43252</c:v>
                </c:pt>
                <c:pt idx="5">
                  <c:v>43282</c:v>
                </c:pt>
                <c:pt idx="6">
                  <c:v>43313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3153</c:v>
                </c:pt>
                <c:pt idx="1">
                  <c:v>3365</c:v>
                </c:pt>
                <c:pt idx="2">
                  <c:v>3630</c:v>
                </c:pt>
                <c:pt idx="3">
                  <c:v>3725</c:v>
                </c:pt>
                <c:pt idx="4">
                  <c:v>3812</c:v>
                </c:pt>
                <c:pt idx="5">
                  <c:v>3897</c:v>
                </c:pt>
                <c:pt idx="6">
                  <c:v>4065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B1-4946-AB00-C9CB411DA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64248"/>
        <c:axId val="286364576"/>
      </c:lineChart>
      <c:dateAx>
        <c:axId val="286364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64576"/>
        <c:crosses val="autoZero"/>
        <c:auto val="1"/>
        <c:lblOffset val="100"/>
        <c:baseTimeUnit val="months"/>
      </c:dateAx>
      <c:valAx>
        <c:axId val="28636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6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21075-C797-4145-8858-826A5E32A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kiehlslebanon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877A3C-2365-4315-8DFC-0F98D0CC3B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4170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18A9D-D4C4-4F8F-A612-7ACF75903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B7F66-BE65-437F-BCBB-C1AC3C99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226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kiehlslebanon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kiehlslebanon</dc:title>
  <dc:creator>Administrator</dc:creator>
  <cp:lastModifiedBy>Administrator</cp:lastModifiedBy>
  <cp:revision>1</cp:revision>
  <dcterms:created xsi:type="dcterms:W3CDTF">2018-09-12T11:02:17Z</dcterms:created>
  <dcterms:modified xsi:type="dcterms:W3CDTF">2018-09-12T11:02:21Z</dcterms:modified>
</cp:coreProperties>
</file>