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D285-4664-865F-DAF8E29A9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704768"/>
        <c:axId val="170705096"/>
      </c:lineChart>
      <c:catAx>
        <c:axId val="1707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05096"/>
        <c:crosses val="autoZero"/>
        <c:auto val="1"/>
        <c:lblAlgn val="ctr"/>
        <c:lblOffset val="100"/>
        <c:noMultiLvlLbl val="0"/>
      </c:catAx>
      <c:valAx>
        <c:axId val="17070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ACF2D-8394-4C85-9DF6-7B61C170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81DE6-A103-4A05-A91E-8AFA3FB35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21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F0CF3-4BC4-4968-916E-968A68DA9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6292F-ECDA-4373-89E4-FFADA090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26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2018-09-12T11:01:35Z</dcterms:created>
  <dcterms:modified xsi:type="dcterms:W3CDTF">2018-09-12T11:01:42Z</dcterms:modified>
</cp:coreProperties>
</file>