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kehlewhomra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63361</c:v>
                </c:pt>
                <c:pt idx="1">
                  <c:v>63288</c:v>
                </c:pt>
                <c:pt idx="2">
                  <c:v>65946</c:v>
                </c:pt>
                <c:pt idx="3">
                  <c:v>66288</c:v>
                </c:pt>
                <c:pt idx="5">
                  <c:v>69808</c:v>
                </c:pt>
                <c:pt idx="6">
                  <c:v>69565</c:v>
                </c:pt>
                <c:pt idx="7">
                  <c:v>69458</c:v>
                </c:pt>
                <c:pt idx="8">
                  <c:v>69426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92-4C22-AE9D-E79DF38B37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124760"/>
        <c:axId val="294125416"/>
      </c:lineChart>
      <c:dateAx>
        <c:axId val="294124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25416"/>
        <c:crosses val="autoZero"/>
        <c:auto val="1"/>
        <c:lblOffset val="100"/>
        <c:baseTimeUnit val="months"/>
      </c:dateAx>
      <c:valAx>
        <c:axId val="29412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24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9CBA7-8256-4154-A2A0-7EA76FE53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kehlewhomra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6D5A05-07B2-4D6D-A18D-BA3788431C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045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7109D-C355-4B20-A807-7D5CEE44A7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DEE1D-B1CA-4FEF-B828-F8990F2B8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0112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kehlewhomra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kehlewhomra</dc:title>
  <dc:creator>Administrator</dc:creator>
  <cp:lastModifiedBy>Administrator</cp:lastModifiedBy>
  <cp:revision>1</cp:revision>
  <dcterms:created xsi:type="dcterms:W3CDTF">2018-09-05T13:11:48Z</dcterms:created>
  <dcterms:modified xsi:type="dcterms:W3CDTF">2018-09-05T13:11:53Z</dcterms:modified>
</cp:coreProperties>
</file>