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7D52-4748-982C-B05028C37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01176"/>
        <c:axId val="174501832"/>
      </c:lineChart>
      <c:catAx>
        <c:axId val="17450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01832"/>
        <c:crosses val="autoZero"/>
        <c:auto val="1"/>
        <c:lblAlgn val="ctr"/>
        <c:lblOffset val="100"/>
        <c:noMultiLvlLbl val="0"/>
      </c:catAx>
      <c:valAx>
        <c:axId val="17450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0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06BA-23A0-49AE-8E86-F0742B36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kehlewhomra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2C3927-E730-41AD-9438-C956A4BE33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065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6E689-9D69-417A-9245-23E40A35B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64AC7-7BAF-4218-80C1-C23D4D5A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47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kehlewhomra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kehlewhomra</dc:title>
  <dc:creator>Administrator</dc:creator>
  <cp:lastModifiedBy>Administrator</cp:lastModifiedBy>
  <cp:revision>1</cp:revision>
  <dcterms:created xsi:type="dcterms:W3CDTF">2018-09-05T13:10:41Z</dcterms:created>
  <dcterms:modified xsi:type="dcterms:W3CDTF">2018-09-05T13:10:46Z</dcterms:modified>
</cp:coreProperties>
</file>