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Sheet1!$B$2:$B$10</c:f>
            </c:numRef>
          </c:val>
          <c:smooth val="0"/>
          <c:extLst>
            <c:ext xmlns:c16="http://schemas.microsoft.com/office/drawing/2014/chart" uri="{C3380CC4-5D6E-409C-BE32-E72D297353CC}">
              <c16:uniqueId val="{00000000-D0E2-4700-88DA-7BC241BCCA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502056"/>
        <c:axId val="348502384"/>
      </c:lineChart>
      <c:catAx>
        <c:axId val="348502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02384"/>
        <c:crosses val="autoZero"/>
        <c:auto val="1"/>
        <c:lblAlgn val="ctr"/>
        <c:lblOffset val="100"/>
        <c:noMultiLvlLbl val="0"/>
      </c:catAx>
      <c:valAx>
        <c:axId val="348502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02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6CF50-2FBD-49AD-AAC7-82C7B036C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kehlewhomra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4FDF97-E2A5-457A-BD9B-75267AA7B5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9640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B1F704-925D-411C-AA80-944F5B11E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E41D9E-F8F6-4DE7-A524-66D2FC1F6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239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kehlewhomra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kehlewhomra</dc:title>
  <dc:creator>Administrator</dc:creator>
  <cp:lastModifiedBy>Administrator</cp:lastModifiedBy>
  <cp:revision>1</cp:revision>
  <dcterms:created xsi:type="dcterms:W3CDTF">2018-09-05T13:09:55Z</dcterms:created>
  <dcterms:modified xsi:type="dcterms:W3CDTF">2018-09-05T13:10:01Z</dcterms:modified>
</cp:coreProperties>
</file>