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Kérastase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</c:v>
                </c:pt>
                <c:pt idx="1">
                  <c:v>37</c:v>
                </c:pt>
                <c:pt idx="2">
                  <c:v>9</c:v>
                </c:pt>
                <c:pt idx="3">
                  <c:v>14</c:v>
                </c:pt>
                <c:pt idx="4">
                  <c:v>10</c:v>
                </c:pt>
                <c:pt idx="5">
                  <c:v>9</c:v>
                </c:pt>
                <c:pt idx="6">
                  <c:v>17</c:v>
                </c:pt>
                <c:pt idx="7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46-4F98-AA51-80F6A2351F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942648"/>
        <c:axId val="286944944"/>
      </c:lineChart>
      <c:dateAx>
        <c:axId val="286942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44944"/>
        <c:crosses val="autoZero"/>
        <c:auto val="1"/>
        <c:lblOffset val="100"/>
        <c:baseTimeUnit val="months"/>
      </c:dateAx>
      <c:valAx>
        <c:axId val="28694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4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4AE11-5E51-4FE8-9295-67F0CF2B9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Kérastase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7B2080-32DE-4638-A229-27CAE6B6E2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3587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C0B8D-A5E5-485B-97BA-32B41C1DA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1FB77-8B42-4C19-B73F-C48BA4311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4967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 | Kérastase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 | Kérastase</dc:title>
  <dc:creator>Administrator</dc:creator>
  <cp:lastModifiedBy>Administrator</cp:lastModifiedBy>
  <cp:revision>1</cp:revision>
  <dcterms:created xsi:type="dcterms:W3CDTF">2018-08-24T13:34:03Z</dcterms:created>
  <dcterms:modified xsi:type="dcterms:W3CDTF">2018-08-24T13:34:08Z</dcterms:modified>
</cp:coreProperties>
</file>