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Garnier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212</c:v>
                </c:pt>
                <c:pt idx="2">
                  <c:v>51</c:v>
                </c:pt>
                <c:pt idx="3">
                  <c:v>17</c:v>
                </c:pt>
                <c:pt idx="4">
                  <c:v>22</c:v>
                </c:pt>
                <c:pt idx="5">
                  <c:v>51</c:v>
                </c:pt>
                <c:pt idx="6">
                  <c:v>0</c:v>
                </c:pt>
                <c:pt idx="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A9-4B90-BBF3-83C6EBAB21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128256"/>
        <c:axId val="339128584"/>
      </c:lineChart>
      <c:dateAx>
        <c:axId val="339128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28584"/>
        <c:crosses val="autoZero"/>
        <c:auto val="1"/>
        <c:lblOffset val="100"/>
        <c:baseTimeUnit val="months"/>
      </c:dateAx>
      <c:valAx>
        <c:axId val="33912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2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BFA45-F874-42DD-BB14-8DEDB0AC4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Garnier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4C4990-A1CD-43E1-B44F-E6935FEA64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102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8D20C-405B-4AF2-935D-94B837236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51AD8-5C9F-4EB2-B2A1-70A63455D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1154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 | Garnier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 | Garnier</dc:title>
  <dc:creator>Administrator</dc:creator>
  <cp:lastModifiedBy>Administrator</cp:lastModifiedBy>
  <cp:revision>1</cp:revision>
  <dcterms:created xsi:type="dcterms:W3CDTF">2018-08-24T12:22:04Z</dcterms:created>
  <dcterms:modified xsi:type="dcterms:W3CDTF">2018-08-24T12:22:09Z</dcterms:modified>
</cp:coreProperties>
</file>