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Garnier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67A1-4E6F-AAEA-5AC7BB4C5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650368"/>
        <c:axId val="347651680"/>
      </c:lineChart>
      <c:catAx>
        <c:axId val="34765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51680"/>
        <c:crosses val="autoZero"/>
        <c:auto val="1"/>
        <c:lblAlgn val="ctr"/>
        <c:lblOffset val="100"/>
        <c:noMultiLvlLbl val="0"/>
      </c:catAx>
      <c:valAx>
        <c:axId val="34765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5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F5B43-9232-4994-B4A2-93BDD538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Garnier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F49939-CF8D-4DF9-A5B1-B4B4E67E6C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58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24C09-7841-43A6-A011-2F7EEE7F1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09177-17DB-4F57-B58A-9325256B0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979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 | Garnier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Garnier</dc:title>
  <dc:creator>Administrator</dc:creator>
  <cp:lastModifiedBy>Administrator</cp:lastModifiedBy>
  <cp:revision>1</cp:revision>
  <dcterms:created xsi:type="dcterms:W3CDTF">2018-08-24T12:09:55Z</dcterms:created>
  <dcterms:modified xsi:type="dcterms:W3CDTF">2018-08-24T12:10:00Z</dcterms:modified>
</cp:coreProperties>
</file>